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sldIdLst>
    <p:sldId id="256" r:id="rId3"/>
    <p:sldId id="258" r:id="rId4"/>
    <p:sldId id="259" r:id="rId5"/>
    <p:sldId id="260" r:id="rId6"/>
    <p:sldId id="261" r:id="rId7"/>
    <p:sldId id="262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39" d="100"/>
          <a:sy n="39" d="100"/>
        </p:scale>
        <p:origin x="-1380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theme" Target="theme/theme1.xml"/><Relationship Id="rId5" Type="http://schemas.openxmlformats.org/officeDocument/2006/relationships/slide" Target="slides/slide3.xml"/><Relationship Id="rId10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25.09.2015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402456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25.09.2015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245565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25.09.2015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518564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25.09.2015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182560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25.09.2015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176245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25.09.2015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413970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25.09.2015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339313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25.09.2015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04293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25.09.2015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223403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25.09.2015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497392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25.09.2015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73866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25.09.2015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25.09.2015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25.09.2015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25.09.2015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25.09.2015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25.09.2015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25.09.2015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25.09.2015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43562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46856" y="4509120"/>
            <a:ext cx="8229600" cy="1143000"/>
          </a:xfrm>
        </p:spPr>
        <p:txBody>
          <a:bodyPr>
            <a:noAutofit/>
          </a:bodyPr>
          <a:lstStyle/>
          <a:p>
            <a:r>
              <a:rPr lang="ru-RU" sz="3200" dirty="0">
                <a:solidFill>
                  <a:schemeClr val="tx2"/>
                </a:solidFill>
                <a:latin typeface="Monotype Corsiva" panose="03010101010201010101" pitchFamily="66" charset="0"/>
              </a:rPr>
              <a:t>Едят космонавты продукты питания, которые хранятся в консервированном виде. Перед использованием консервы и тюбики разогревают, а пакеты с первым и вторым блюдами, разводят водой.</a:t>
            </a:r>
            <a:br>
              <a:rPr lang="ru-RU" sz="3200" dirty="0">
                <a:solidFill>
                  <a:schemeClr val="tx2"/>
                </a:solidFill>
                <a:latin typeface="Monotype Corsiva" panose="03010101010201010101" pitchFamily="66" charset="0"/>
              </a:rPr>
            </a:br>
            <a:endParaRPr lang="ru-RU" sz="3200" dirty="0">
              <a:solidFill>
                <a:schemeClr val="tx2"/>
              </a:solidFill>
              <a:latin typeface="Monotype Corsiva" panose="03010101010201010101" pitchFamily="66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85577" y="345871"/>
            <a:ext cx="3816424" cy="28083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76056" y="332653"/>
            <a:ext cx="3600400" cy="28215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068596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tx2"/>
                </a:solidFill>
                <a:latin typeface="Monotype Corsiva" panose="03010101010201010101" pitchFamily="66" charset="0"/>
              </a:rPr>
              <a:t>Полет продолжался всего 108 минут.</a:t>
            </a:r>
            <a:br>
              <a:rPr lang="ru-RU" dirty="0" smtClean="0">
                <a:solidFill>
                  <a:schemeClr val="tx2"/>
                </a:solidFill>
                <a:latin typeface="Monotype Corsiva" panose="03010101010201010101" pitchFamily="66" charset="0"/>
              </a:rPr>
            </a:br>
            <a:r>
              <a:rPr lang="ru-RU" dirty="0" smtClean="0">
                <a:solidFill>
                  <a:schemeClr val="tx2"/>
                </a:solidFill>
                <a:latin typeface="Monotype Corsiva" panose="03010101010201010101" pitchFamily="66" charset="0"/>
              </a:rPr>
              <a:t>После полета Ю. А. Гагарин написал:</a:t>
            </a:r>
            <a:endParaRPr lang="ru-RU" dirty="0">
              <a:solidFill>
                <a:schemeClr val="tx2"/>
              </a:solidFill>
              <a:latin typeface="Monotype Corsiva" panose="03010101010201010101" pitchFamily="66" charset="0"/>
            </a:endParaRPr>
          </a:p>
        </p:txBody>
      </p:sp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63688" y="1628800"/>
            <a:ext cx="6264696" cy="4392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76915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4042792" cy="5890666"/>
          </a:xfrm>
        </p:spPr>
        <p:txBody>
          <a:bodyPr>
            <a:noAutofit/>
          </a:bodyPr>
          <a:lstStyle/>
          <a:p>
            <a:r>
              <a:rPr lang="ru-RU" altLang="ru-RU" sz="2800" b="1" dirty="0">
                <a:solidFill>
                  <a:srgbClr val="333399"/>
                </a:solidFill>
                <a:latin typeface="Monotype Corsiva" panose="03010101010201010101" pitchFamily="66" charset="0"/>
                <a:ea typeface="+mn-ea"/>
                <a:cs typeface="+mn-cs"/>
              </a:rPr>
              <a:t>16 июня 1963 года в 12 часов 30 минут по московскому времени в Советском Союзе на орбиту </a:t>
            </a:r>
            <a:r>
              <a:rPr lang="ru-RU" altLang="ru-RU" sz="2800" b="1" dirty="0" smtClean="0">
                <a:solidFill>
                  <a:srgbClr val="333399"/>
                </a:solidFill>
                <a:latin typeface="Monotype Corsiva" panose="03010101010201010101" pitchFamily="66" charset="0"/>
                <a:ea typeface="+mn-ea"/>
                <a:cs typeface="+mn-cs"/>
              </a:rPr>
              <a:t>был выведен </a:t>
            </a:r>
            <a:r>
              <a:rPr lang="ru-RU" altLang="ru-RU" sz="2800" b="1" dirty="0">
                <a:solidFill>
                  <a:srgbClr val="333399"/>
                </a:solidFill>
                <a:latin typeface="Monotype Corsiva" panose="03010101010201010101" pitchFamily="66" charset="0"/>
                <a:ea typeface="+mn-ea"/>
                <a:cs typeface="+mn-cs"/>
              </a:rPr>
              <a:t>космический корабль "Восток-6" впервые в мире пилотируемый женщиной - </a:t>
            </a:r>
            <a:r>
              <a:rPr lang="ru-RU" altLang="ru-RU" sz="2800" b="1" dirty="0" smtClean="0">
                <a:solidFill>
                  <a:srgbClr val="333399"/>
                </a:solidFill>
                <a:latin typeface="Monotype Corsiva" panose="03010101010201010101" pitchFamily="66" charset="0"/>
                <a:ea typeface="+mn-ea"/>
                <a:cs typeface="+mn-cs"/>
              </a:rPr>
              <a:t>космонавтом </a:t>
            </a:r>
            <a:r>
              <a:rPr lang="ru-RU" altLang="ru-RU" sz="2800" b="1" dirty="0">
                <a:solidFill>
                  <a:srgbClr val="333399"/>
                </a:solidFill>
                <a:latin typeface="Monotype Corsiva" panose="03010101010201010101" pitchFamily="66" charset="0"/>
                <a:ea typeface="+mn-ea"/>
                <a:cs typeface="+mn-cs"/>
              </a:rPr>
              <a:t>Терешковой Валентиной Владимировной</a:t>
            </a:r>
            <a:endParaRPr lang="ru-RU" sz="2800" dirty="0">
              <a:latin typeface="Monotype Corsiva" panose="03010101010201010101" pitchFamily="66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57192" y="836712"/>
            <a:ext cx="3312368" cy="5011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646722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548680"/>
            <a:ext cx="8229600" cy="1143000"/>
          </a:xfrm>
        </p:spPr>
        <p:txBody>
          <a:bodyPr>
            <a:noAutofit/>
          </a:bodyPr>
          <a:lstStyle/>
          <a:p>
            <a:r>
              <a:rPr lang="ru-RU" sz="2800" dirty="0">
                <a:solidFill>
                  <a:schemeClr val="tx2"/>
                </a:solidFill>
                <a:latin typeface="Monotype Corsiva" panose="03010101010201010101" pitchFamily="66" charset="0"/>
              </a:rPr>
              <a:t>Люди помнят о тех, кто первыми побывал в космосе. В Москве открыт памятник первому живому существу, покорившему космос, собаке Лайке.</a:t>
            </a:r>
            <a:br>
              <a:rPr lang="ru-RU" sz="2800" dirty="0">
                <a:solidFill>
                  <a:schemeClr val="tx2"/>
                </a:solidFill>
                <a:latin typeface="Monotype Corsiva" panose="03010101010201010101" pitchFamily="66" charset="0"/>
              </a:rPr>
            </a:br>
            <a:endParaRPr lang="ru-RU" sz="2800" dirty="0">
              <a:solidFill>
                <a:schemeClr val="tx2"/>
              </a:solidFill>
              <a:latin typeface="Monotype Corsiva" panose="03010101010201010101" pitchFamily="66" charset="0"/>
            </a:endParaRPr>
          </a:p>
        </p:txBody>
      </p:sp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91680" y="2060848"/>
            <a:ext cx="5535613" cy="4219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064075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76056" y="404664"/>
            <a:ext cx="3693096" cy="5256584"/>
          </a:xfrm>
        </p:spPr>
        <p:txBody>
          <a:bodyPr>
            <a:normAutofit/>
          </a:bodyPr>
          <a:lstStyle/>
          <a:p>
            <a:r>
              <a:rPr lang="ru-RU" sz="3200" dirty="0" smtClean="0">
                <a:solidFill>
                  <a:schemeClr val="tx2"/>
                </a:solidFill>
                <a:latin typeface="Monotype Corsiva" panose="03010101010201010101" pitchFamily="66" charset="0"/>
              </a:rPr>
              <a:t>И в нашем городе есть памятник первому космонавту.</a:t>
            </a:r>
            <a:endParaRPr lang="ru-RU" sz="3200" dirty="0">
              <a:solidFill>
                <a:schemeClr val="tx2"/>
              </a:solidFill>
              <a:latin typeface="Monotype Corsiva" panose="03010101010201010101" pitchFamily="66" charset="0"/>
            </a:endParaRPr>
          </a:p>
        </p:txBody>
      </p:sp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3528" y="476672"/>
            <a:ext cx="4276725" cy="571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539317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206084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tx2"/>
                </a:solidFill>
                <a:latin typeface="Monotype Corsiva" panose="03010101010201010101" pitchFamily="66" charset="0"/>
              </a:rPr>
              <a:t>Вот теперь вы знаете о первых покорителях космоса. Может кто-то из вас тоже сможет увидеть нашу планету через иллюминатор космического корабля, попробует космическую еду, выйдет в открытый космос . Удачи!</a:t>
            </a:r>
            <a:endParaRPr lang="ru-RU" dirty="0">
              <a:solidFill>
                <a:schemeClr val="tx2"/>
              </a:solidFill>
              <a:latin typeface="Monotype Corsiva" panose="03010101010201010101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104733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6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137</Words>
  <Application>Microsoft Office PowerPoint</Application>
  <PresentationFormat>Экран (4:3)</PresentationFormat>
  <Paragraphs>6</Paragraphs>
  <Slides>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6</vt:i4>
      </vt:variant>
    </vt:vector>
  </HeadingPairs>
  <TitlesOfParts>
    <vt:vector size="8" baseType="lpstr">
      <vt:lpstr>Тема Office</vt:lpstr>
      <vt:lpstr>6_Тема Office</vt:lpstr>
      <vt:lpstr>Едят космонавты продукты питания, которые хранятся в консервированном виде. Перед использованием консервы и тюбики разогревают, а пакеты с первым и вторым блюдами, разводят водой. </vt:lpstr>
      <vt:lpstr>Полет продолжался всего 108 минут. После полета Ю. А. Гагарин написал:</vt:lpstr>
      <vt:lpstr>16 июня 1963 года в 12 часов 30 минут по московскому времени в Советском Союзе на орбиту был выведен космический корабль "Восток-6" впервые в мире пилотируемый женщиной - космонавтом Терешковой Валентиной Владимировной</vt:lpstr>
      <vt:lpstr>Люди помнят о тех, кто первыми побывал в космосе. В Москве открыт памятник первому живому существу, покорившему космос, собаке Лайке. </vt:lpstr>
      <vt:lpstr>И в нашем городе есть памятник первому космонавту.</vt:lpstr>
      <vt:lpstr>Вот теперь вы знаете о первых покорителях космоса. Может кто-то из вас тоже сможет увидеть нашу планету через иллюминатор космического корабля, попробует космическую еду, выйдет в открытый космос . Удачи!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Едят космонавты продукты питания, которые хранятся в консервированном виде. Перед использованием консервы и тюбики разогревают, а пакеты с первым и вторым блюдами, разводят водой. </dc:title>
  <dc:creator>Администратор</dc:creator>
  <cp:lastModifiedBy>Андрей</cp:lastModifiedBy>
  <cp:revision>1</cp:revision>
  <dcterms:created xsi:type="dcterms:W3CDTF">2015-09-25T19:37:51Z</dcterms:created>
  <dcterms:modified xsi:type="dcterms:W3CDTF">2015-09-25T19:44:08Z</dcterms:modified>
</cp:coreProperties>
</file>