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69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9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9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3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1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6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10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9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4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83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69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8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03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6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97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67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31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9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66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03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30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11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2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70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60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0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6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8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0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9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61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68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42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53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26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3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15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88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58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87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65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7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0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7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9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683"/>
            <a:ext cx="3898776" cy="581865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12 апреля 1961 года в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9:07 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с космодрома Байконур стартовала ракета-носитель "Восток«.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       Впервые в мире космический корабль с человеком на борту ворвался в просторы         Вселенной. 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00030"/>
            <a:ext cx="374441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567464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  <a:ea typeface="+mn-ea"/>
                <a:cs typeface="+mn-cs"/>
              </a:rPr>
              <a:t>Корабль пилотировал советский космонавт Юрий Алексеевич Гагарин. 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  <a:ea typeface="+mn-ea"/>
                <a:cs typeface="+mn-cs"/>
              </a:rPr>
              <a:t>     Он был первым человеком, который собственными глазами увидел, что Земля действительно круглая, действительно большей частью покрыта водой и действительно великолепна.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3591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5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Вот такой он увидел нашу планету.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63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2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Луна из космоса тоже видна как шар. Луна намного меньше нашей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планеты.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04456" cy="32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03984"/>
            <a:ext cx="3672408" cy="34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5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45861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А вот таким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Ю.А. Гагарин увидел 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наше Солнце. Огромный светящийся огненный шар. Но подлететь близко к Солнцу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он не смог – 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ведь Солнце очень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горячее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. Если приблизиться к нему слишком близко – то можно вообще сгореть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980728"/>
            <a:ext cx="3816424" cy="43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На орбите Гагарин провёл простейшие эксперименты: пил, ел, делал записи карандашом. «Положив» карандаш рядом с собой, он случайно обнаружил, что тот моментально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магнитофон.</a:t>
            </a:r>
          </a:p>
        </p:txBody>
      </p:sp>
    </p:spTree>
    <p:extLst>
      <p:ext uri="{BB962C8B-B14F-4D97-AF65-F5344CB8AC3E}">
        <p14:creationId xmlns:p14="http://schemas.microsoft.com/office/powerpoint/2010/main" val="31268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2_Тема Office</vt:lpstr>
      <vt:lpstr>Тема Office</vt:lpstr>
      <vt:lpstr>3_Тема Office</vt:lpstr>
      <vt:lpstr>4_Тема Office</vt:lpstr>
      <vt:lpstr>5_Тема Office</vt:lpstr>
      <vt:lpstr>12 апреля 1961 года в 9:07 с космодрома Байконур стартовала ракета-носитель "Восток«.        Впервые в мире космический корабль с человеком на борту ворвался в просторы         Вселенной.   </vt:lpstr>
      <vt:lpstr>Корабль пилотировал советский космонавт Юрий Алексеевич Гагарин.       Он был первым человеком, который собственными глазами увидел, что Земля действительно круглая, действительно большей частью покрыта водой и действительно великолепна. </vt:lpstr>
      <vt:lpstr>Вот такой он увидел нашу планету.</vt:lpstr>
      <vt:lpstr>Луна из космоса тоже видна как шар. Луна намного меньше нашей планеты.</vt:lpstr>
      <vt:lpstr>А вот таким  Ю.А. Гагарин увидел наше Солнце. Огромный светящийся огненный шар. Но подлететь близко к Солнцу он не смог – ведь Солнце очень горячее. Если приблизиться к нему слишком близко – то можно вообще сгореть. </vt:lpstr>
      <vt:lpstr>На орбите Гагарин провёл простейшие эксперименты: пил, ел, делал записи карандашом. «Положив» карандаш рядом с собой, он случайно обнаружил, что тот моментально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1961 года в 9:07 с космодрома Байконур стартовала ракета-носитель "Восток«.        Впервые в мире космический корабль с человеком на борту ворвался в просторы         Вселенной.   </dc:title>
  <dc:creator>Администратор</dc:creator>
  <cp:lastModifiedBy>Андрей</cp:lastModifiedBy>
  <cp:revision>6</cp:revision>
  <dcterms:created xsi:type="dcterms:W3CDTF">2015-09-25T19:04:37Z</dcterms:created>
  <dcterms:modified xsi:type="dcterms:W3CDTF">2015-09-25T19:49:50Z</dcterms:modified>
</cp:coreProperties>
</file>