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-138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910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40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77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98938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6058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243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891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136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7243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09303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135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6867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32442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54379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13842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7817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231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1097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0535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5058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03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7124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24027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475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3377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6491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0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042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84325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06291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4605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2739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3881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03748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93769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83788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479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716200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202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9934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57101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0526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598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5000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71353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152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56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990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902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4059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08199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5382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548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31341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2807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435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146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30331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5160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3581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8671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373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9952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34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8835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76033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045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161065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902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3193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4226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89785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81487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7952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44396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2299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7312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71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89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0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7586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25.09.2015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c_000\Downloads\2111151-680d8969534314c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5046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04664"/>
            <a:ext cx="773481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600" dirty="0" smtClean="0">
                <a:solidFill>
                  <a:srgbClr val="1F497D"/>
                </a:solidFill>
                <a:latin typeface="Monotype Corsiva" panose="03010101010201010101" pitchFamily="66" charset="0"/>
              </a:rPr>
              <a:t>Первый полет в космос.</a:t>
            </a:r>
            <a:endParaRPr lang="ru-RU" sz="6600" dirty="0">
              <a:solidFill>
                <a:prstClr val="black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74324"/>
            <a:ext cx="6035675" cy="452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933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467544" y="836712"/>
            <a:ext cx="3008313" cy="4691063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Небо Земли – это наше огромное окно в космос. Через  него мы можем увидеть множество небесных светил.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Главное светило – это наша дневная звезда Солнце.</a:t>
            </a:r>
          </a:p>
          <a:p>
            <a:r>
              <a:rPr lang="ru-RU" sz="28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Ночью мы можем наблюдать Луну и звезды.</a:t>
            </a: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501008"/>
            <a:ext cx="3816424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476672"/>
            <a:ext cx="4060304" cy="2597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346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tx2"/>
                </a:solidFill>
                <a:latin typeface="Monotype Corsiva" panose="03010101010201010101" pitchFamily="66" charset="0"/>
                <a:ea typeface="+mj-ea"/>
                <a:cs typeface="+mj-cs"/>
              </a:rPr>
              <a:t>Звезды собраны в созвездия. Самые известные из них – это созвездия Большой и Малой Медведицы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32657"/>
            <a:ext cx="4391670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3717032"/>
            <a:ext cx="4320480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869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4294967295"/>
          </p:nvPr>
        </p:nvSpPr>
        <p:spPr>
          <a:xfrm>
            <a:off x="539552" y="548680"/>
            <a:ext cx="3008313" cy="5555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000" dirty="0">
                <a:solidFill>
                  <a:schemeClr val="tx2"/>
                </a:solidFill>
                <a:latin typeface="Monotype Corsiva" panose="03010101010201010101" pitchFamily="66" charset="0"/>
              </a:rPr>
              <a:t>Люди с самых давних времен любили смотреть на звезды, и им было очень интересно – какие же они на самом деле!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32656"/>
            <a:ext cx="3477766" cy="2634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501008"/>
            <a:ext cx="334327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4486448"/>
            <a:ext cx="2496773" cy="214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2599362"/>
            <a:ext cx="2496773" cy="163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Но сначала люди научились покорять воздушное пространство. Были придуманы воздушный шар, затем дирижабль и аэроплан. Им на смену постепенно пришли самолет и вертолет.</a:t>
            </a:r>
            <a:endParaRPr lang="ru-RU" sz="32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0" y="3176778"/>
            <a:ext cx="1301303" cy="212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2599362"/>
            <a:ext cx="2552700" cy="1765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1" y="4622756"/>
            <a:ext cx="2736304" cy="1867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132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82752" cy="5890666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И вот однажды </a:t>
            </a:r>
            <a:r>
              <a:rPr lang="ru-RU" sz="36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люди </a:t>
            </a:r>
            <a:r>
              <a:rPr lang="ru-RU" sz="3600" dirty="0">
                <a:solidFill>
                  <a:schemeClr val="tx2"/>
                </a:solidFill>
                <a:latin typeface="Monotype Corsiva" panose="03010101010201010101" pitchFamily="66" charset="0"/>
              </a:rPr>
              <a:t>решили полететь в космос! К звездам! Для полета в космос люди </a:t>
            </a:r>
            <a:r>
              <a:rPr lang="ru-RU" sz="3600" dirty="0" smtClean="0">
                <a:solidFill>
                  <a:schemeClr val="tx2"/>
                </a:solidFill>
                <a:latin typeface="Monotype Corsiva" panose="03010101010201010101" pitchFamily="66" charset="0"/>
              </a:rPr>
              <a:t>построили космическую ракету</a:t>
            </a:r>
            <a:endParaRPr lang="ru-RU" sz="3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620688"/>
            <a:ext cx="3715891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92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3960440" cy="6106690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Прежде чем человек полетел в космос, там побывали животные.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   Первой в космос отправилась  собака Лайка. 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  <a:t>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 </a:t>
            </a:r>
            <a:br>
              <a:rPr lang="ru-RU" sz="2800" dirty="0">
                <a:solidFill>
                  <a:schemeClr val="tx2"/>
                </a:solidFill>
                <a:latin typeface="Monotype Corsiva" panose="03010101010201010101" pitchFamily="66" charset="0"/>
              </a:rPr>
            </a:br>
            <a:endParaRPr lang="ru-RU" sz="2800" dirty="0">
              <a:solidFill>
                <a:schemeClr val="tx2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606425"/>
            <a:ext cx="3981450" cy="564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511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138</Words>
  <Application>Microsoft Office PowerPoint</Application>
  <PresentationFormat>Экран (4:3)</PresentationFormat>
  <Paragraphs>9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Тема Office</vt:lpstr>
      <vt:lpstr>1_Тема Office</vt:lpstr>
      <vt:lpstr>2_Тема Office</vt:lpstr>
      <vt:lpstr>3_Тема Office</vt:lpstr>
      <vt:lpstr>4_Тема Office</vt:lpstr>
      <vt:lpstr>5_Тема Office</vt:lpstr>
      <vt:lpstr>6_Тема Office</vt:lpstr>
      <vt:lpstr>7_Тема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Но сначала люди научились покорять воздушное пространство. Были придуманы воздушный шар, затем дирижабль и аэроплан. Им на смену постепенно пришли самолет и вертолет.</vt:lpstr>
      <vt:lpstr>И вот однажды люди решили полететь в космос! К звездам! Для полета в космос люди построили космическую ракету</vt:lpstr>
      <vt:lpstr>Прежде чем человек полетел в космос, там побывали животные.    Первой в космос отправилась  собака Лайка.      В то время люди ещё очень мало знали о космосе, а космические аппараты ещё не умели возвращать с орбиты. Поэтому Лайка навсегда осталась в космическом пространстве.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Андрей</cp:lastModifiedBy>
  <cp:revision>4</cp:revision>
  <dcterms:created xsi:type="dcterms:W3CDTF">2015-09-25T19:09:12Z</dcterms:created>
  <dcterms:modified xsi:type="dcterms:W3CDTF">2015-09-25T19:39:56Z</dcterms:modified>
</cp:coreProperties>
</file>