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3" r:id="rId5"/>
    <p:sldId id="278" r:id="rId6"/>
    <p:sldId id="277" r:id="rId7"/>
    <p:sldId id="283" r:id="rId8"/>
    <p:sldId id="285" r:id="rId9"/>
    <p:sldId id="287" r:id="rId10"/>
    <p:sldId id="286" r:id="rId11"/>
    <p:sldId id="284" r:id="rId12"/>
    <p:sldId id="289" r:id="rId13"/>
    <p:sldId id="288" r:id="rId14"/>
    <p:sldId id="29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035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Интеграция образовательной области «Физическая культура»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 других образовательных областей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077072"/>
            <a:ext cx="4248472" cy="2016224"/>
          </a:xfrm>
        </p:spPr>
        <p:txBody>
          <a:bodyPr>
            <a:normAutofit fontScale="55000" lnSpcReduction="2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Инструктора по физической культуре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МДОУ «Детский сад № 15 «Лужок» </a:t>
            </a:r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Малышевой Натальи Николаевны</a:t>
            </a:r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C:\Users\санек\Desktop\садик фото\Березка праздник\100_34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3789040"/>
            <a:ext cx="4320480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«Труд»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148064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Накопление опыта двигательной активности, участие детей в расстановке и уборке физкультурного инвентаря и оборудования решается задача накопления двигательного опыта в рамках области </a:t>
            </a:r>
            <a:r>
              <a:rPr lang="ru-RU" b="1" i="1" dirty="0" smtClean="0"/>
              <a:t>«Труд».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10" descr="J:\фото развлечения\100_19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40" y="3429000"/>
            <a:ext cx="4032104" cy="3024336"/>
          </a:xfrm>
          <a:prstGeom prst="rect">
            <a:avLst/>
          </a:prstGeom>
          <a:noFill/>
        </p:spPr>
      </p:pic>
      <p:pic>
        <p:nvPicPr>
          <p:cNvPr id="7" name="Picture 3" descr="J:\фото развлечения\100_19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1124744"/>
            <a:ext cx="2880320" cy="21604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«Познание»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65212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Активизация мышления детей через  подвижные игры и упражнения на мягких блоках спортивного оборудования; просмотр и обсуждение познавательных книг, фильмов о спорте, спортсменах, ЗОЖ; самостоятельный выбор игры, пересчет мячей; специальные упражнения на ориентировку в пространстве, усвоение нового материала, построение конструкций; закрепление знаний об окружающем мире предусматривает интеграцию с областью </a:t>
            </a:r>
            <a:r>
              <a:rPr lang="ru-RU" b="1" i="1" dirty="0" smtClean="0"/>
              <a:t>«Познание».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6" descr="C:\Users\санек\Desktop\садик фото\Клубничка Мак Рябинка День Защиты Детей\100_31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1916832"/>
            <a:ext cx="3648095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«Коммуникация»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28803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процессе занимательной двигательной активности происходит развитие свободного общения со взрослыми и детьми через проговаривание действий и называние упражнений в процессе двигательной деятельности, обсуждение пользы закаливания и занятий физической культурой , поощрение речевой активности, что свидетельствует об интеграции с образовательной областью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«Коммуникация».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C:\Users\санек\Desktop\садик фото\Праздник Ивана Купаллы\100_35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4365104"/>
            <a:ext cx="4541041" cy="24928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«Чтение художественной литературы»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5148064" cy="52149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целью развития воображения для освоения двигательных эталонов в творческой форме используются художественные произведения, игры и упражнения под тексты стихотворений, </a:t>
            </a:r>
            <a:r>
              <a:rPr lang="ru-RU" dirty="0" err="1" smtClean="0"/>
              <a:t>потешек</a:t>
            </a:r>
            <a:r>
              <a:rPr lang="ru-RU" dirty="0" smtClean="0"/>
              <a:t>, считалок; сюжетные физкультурные занятия на темы прочитанных сказок предполагает образовательная область  </a:t>
            </a:r>
            <a:r>
              <a:rPr lang="ru-RU" b="1" i="1" dirty="0" smtClean="0"/>
              <a:t>«Чтение художественной литературы».</a:t>
            </a:r>
          </a:p>
          <a:p>
            <a:endParaRPr lang="ru-RU" dirty="0"/>
          </a:p>
        </p:txBody>
      </p:sp>
      <p:pic>
        <p:nvPicPr>
          <p:cNvPr id="4" name="Picture 4" descr="C:\Users\санек\Desktop\садик фото\Клубничка Мак Рябинка День Защиты Детей\100_30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2132856"/>
            <a:ext cx="4128459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«Музыка»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5436096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Использование музыкальных произведений в качестве музыкального сопровождения различных видов детской деятельности и двигательной активности (ритмическая гимнастика, игры и упражнения под музыку, пение; проведение спортивных игр и соревнований под музыкальное сопровождение; развитие артистических способностей в подвижных играх имитационного характера) предполагает образовательная область </a:t>
            </a:r>
            <a:r>
              <a:rPr lang="ru-RU" b="1" i="1" dirty="0" smtClean="0"/>
              <a:t>«Музыка». </a:t>
            </a:r>
          </a:p>
          <a:p>
            <a:endParaRPr lang="ru-RU" dirty="0"/>
          </a:p>
        </p:txBody>
      </p:sp>
      <p:pic>
        <p:nvPicPr>
          <p:cNvPr id="4" name="Picture 2" descr="C:\Users\санек\Desktop\садик фото\Березка праздник\100_34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3789040"/>
            <a:ext cx="3648405" cy="2736304"/>
          </a:xfrm>
          <a:prstGeom prst="rect">
            <a:avLst/>
          </a:prstGeom>
          <a:noFill/>
        </p:spPr>
      </p:pic>
      <p:pic>
        <p:nvPicPr>
          <p:cNvPr id="5" name="Picture 5" descr="C:\Users\санек\Desktop\садик фото\Березка праздник\100_34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8144" y="1196752"/>
            <a:ext cx="3024336" cy="22684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веду занятия по физической культуре у детей  среднего и старшего дошкольного возраста и реализую возможности интеграции «Физической культуры» с образовательными областями «Здоровье», «Безопасность», «Познание», «Коммуникация», «Социализация», «Музыка», «Чтение художественной литературы», «Труд».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4"/>
            <a:ext cx="5364088" cy="42930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На практике я убедилась, что возможна взаимосвязь физической культуры с каждой из  образовательных областей и применяется во всех формах моей работы.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Непосредственной образовательной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Развлечениях и праздниках.</a:t>
            </a:r>
          </a:p>
          <a:p>
            <a:pPr>
              <a:buFont typeface="Wingdings" pitchFamily="2" charset="2"/>
              <a:buChar char="q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Работой с сотрудниками и родителями.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 descr="C:\Users\санек\Desktop\садик фото\Клубничка Мак Рябинка День Защиты Детей\100_31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3861048"/>
            <a:ext cx="3744096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9400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связи с актуальностью проблемы появились задачи создания новой, более эффективной модели развития у дошкольников навыков здорового образа жизни.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4474840" cy="34563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благоприятных условий для будущего формирования здоровой и физически крепкой личности, воспитания у детей созидательного отношения к своему здоровью.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6" descr="C:\Users\санек\Desktop\садик фото\Березка праздник\100_34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2996952"/>
            <a:ext cx="3744097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это состояние полного физического, душевного и социального благополучия, а не только отсутствие физических дефектов.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С целью систематизации и решения широкого спектра задач физкультурно-оздоровительная работа в детском саду осуществляться на основе следующих направлений: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1) </a:t>
            </a:r>
            <a:r>
              <a:rPr lang="ru-RU" dirty="0" smtClean="0">
                <a:solidFill>
                  <a:srgbClr val="7030A0"/>
                </a:solidFill>
              </a:rPr>
              <a:t>Социально-психологическое,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2) </a:t>
            </a:r>
            <a:r>
              <a:rPr lang="ru-RU" dirty="0" smtClean="0">
                <a:solidFill>
                  <a:srgbClr val="7030A0"/>
                </a:solidFill>
              </a:rPr>
              <a:t>Интеллектуальное,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3) </a:t>
            </a:r>
            <a:r>
              <a:rPr lang="ru-RU" dirty="0" smtClean="0">
                <a:solidFill>
                  <a:srgbClr val="7030A0"/>
                </a:solidFill>
              </a:rPr>
              <a:t>Двигательное,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4) </a:t>
            </a:r>
            <a:r>
              <a:rPr lang="ru-RU" dirty="0" smtClean="0">
                <a:solidFill>
                  <a:srgbClr val="7030A0"/>
                </a:solidFill>
              </a:rPr>
              <a:t>Оздоровительное.</a:t>
            </a:r>
          </a:p>
          <a:p>
            <a:endParaRPr lang="ru-RU" dirty="0"/>
          </a:p>
        </p:txBody>
      </p:sp>
      <p:pic>
        <p:nvPicPr>
          <p:cNvPr id="5" name="Picture 2" descr="C:\Users\санек\Desktop\садик фото\Березка праздник\100_34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4221088"/>
            <a:ext cx="3264363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образовательной области «Физическая культура» направлено на достижение целей формирования у детей интереса и ценностного отношения к занятиям физической культурой, гармоничное физическое развитие через решение следующих специфических задач: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5256584" cy="4176464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>
                <a:solidFill>
                  <a:srgbClr val="0070C0"/>
                </a:solidFill>
              </a:rPr>
              <a:t>развитие физических качеств (скоростных, силовых, гибкости, выносливости и координации);</a:t>
            </a:r>
          </a:p>
          <a:p>
            <a:r>
              <a:rPr lang="ru-RU" sz="3400" b="1" dirty="0" smtClean="0">
                <a:solidFill>
                  <a:srgbClr val="0070C0"/>
                </a:solidFill>
              </a:rPr>
              <a:t>накопление и обогащение двигательного опыта детей (овладение основными движениями);</a:t>
            </a:r>
          </a:p>
          <a:p>
            <a:r>
              <a:rPr lang="ru-RU" sz="3400" b="1" dirty="0" smtClean="0">
                <a:solidFill>
                  <a:srgbClr val="0070C0"/>
                </a:solidFill>
              </a:rPr>
              <a:t> формирование у воспитанников потребности в двигательной активности и физическом совершенствовании.</a:t>
            </a:r>
          </a:p>
          <a:p>
            <a:endParaRPr lang="ru-RU" dirty="0"/>
          </a:p>
        </p:txBody>
      </p:sp>
      <p:pic>
        <p:nvPicPr>
          <p:cNvPr id="6" name="Picture 3" descr="C:\Users\санек\Desktop\садик фото\Березка праздник\100_34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3429000"/>
            <a:ext cx="3685134" cy="27640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Целесообразна интеграция содержания областей </a:t>
            </a:r>
            <a:r>
              <a:rPr lang="ru-RU" sz="2400" b="1" dirty="0" smtClean="0"/>
              <a:t>«Физическая культура», «Здоровье»</a:t>
            </a:r>
            <a:r>
              <a:rPr lang="ru-RU" sz="2400" dirty="0" smtClean="0"/>
              <a:t> с образовательными областями </a:t>
            </a:r>
            <a:r>
              <a:rPr lang="ru-RU" sz="2400" b="1" dirty="0" smtClean="0"/>
              <a:t>«Безопасность», «Социализация, «Познание», «Коммуникация», «Музыка», «Труд», «Чтение художественной литературы».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Согласно принципу интеграции, физическое развитие детей осуществляется не только в процессе специфических физкультурных и спортивных игр, упражнений и занятий, но и при организации всех видов детской деятельности через физкультминутки, дидактические игры с элементами движения, подвижные игры с элементами развития речи, математики, конструирования.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33123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7030A0"/>
                </a:solidFill>
              </a:rPr>
              <a:t>Следует организовать образовательный процесс так, чтобы от детей требовалось оптимальная двигательная активность во всех видах детской деятельности. Такой подход не только стимулирует физическое развитие, но и способствует более успешному решению остальных образовательных задач.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5" descr="C:\Users\санек\Desktop\садик фото\Клубничка Мак Рябинка День Защиты Детей\100_31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3429000"/>
            <a:ext cx="4320112" cy="32403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«Безопасность»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1"/>
            <a:ext cx="4392488" cy="48531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Интеграция с образовательной областью </a:t>
            </a:r>
            <a:r>
              <a:rPr lang="ru-RU" b="1" i="1" dirty="0" smtClean="0"/>
              <a:t>«Безопасность» </a:t>
            </a:r>
            <a:r>
              <a:rPr lang="ru-RU" dirty="0" smtClean="0"/>
              <a:t>решается посредством формирования навыков безопасного поведения в подвижных и спортивных играх, при пользовании спортивным инвентарем.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санек\Desktop\садик фото\Клубничка Мак Рябинка День Защиты Детей\100_31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3573016"/>
            <a:ext cx="4128458" cy="3096344"/>
          </a:xfrm>
          <a:prstGeom prst="rect">
            <a:avLst/>
          </a:prstGeom>
          <a:noFill/>
        </p:spPr>
      </p:pic>
      <p:pic>
        <p:nvPicPr>
          <p:cNvPr id="5" name="Picture 9" descr="C:\Users\санек\Desktop\садик фото\Праздник Ивана Купаллы\100_35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1124744"/>
            <a:ext cx="3672408" cy="23870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«Здоровье»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4896544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Охрана жизни и укрепление физического и психического здоровья. При этом 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технологий, воздушное закаливание, игровая дыхательная гимнастика, </a:t>
            </a:r>
            <a:r>
              <a:rPr lang="ru-RU" dirty="0" err="1" smtClean="0"/>
              <a:t>самомассаж</a:t>
            </a:r>
            <a:r>
              <a:rPr lang="ru-RU" dirty="0" smtClean="0"/>
              <a:t> предусматривают интеграцию  образовательной области </a:t>
            </a:r>
            <a:r>
              <a:rPr lang="ru-RU" b="1" dirty="0" smtClean="0"/>
              <a:t>«Физическая культура» и «Здоровье».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6" descr="C:\Users\санек\Desktop\садик фото\масленица\0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2420888"/>
            <a:ext cx="4128613" cy="3096345"/>
          </a:xfrm>
          <a:prstGeom prst="rect">
            <a:avLst/>
          </a:prstGeom>
          <a:noFill/>
        </p:spPr>
      </p:pic>
      <p:pic>
        <p:nvPicPr>
          <p:cNvPr id="5" name="Picture 7" descr="C:\Users\санек\Desktop\садик фото\масленица\0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260648"/>
            <a:ext cx="2536645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«Социализация»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148064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Интеграция с областью </a:t>
            </a:r>
            <a:r>
              <a:rPr lang="ru-RU" b="1" i="1" dirty="0" smtClean="0"/>
              <a:t>«Социализация» </a:t>
            </a:r>
            <a:r>
              <a:rPr lang="ru-RU" dirty="0" smtClean="0"/>
              <a:t>происходит через взаимодействие и помощь друг другу во время эстафет, создание на занятиях физической культурой педагогических ситуаций и ситуаций морального выбора, развитие нравственных качеств, поощрение проявлений смелости, находчивости, взаимовыручки, выдержки, оценивании результатов игр и соревнований, где формируются первичные представления о себе, собственных возможностях.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J:\фото развлечения\100_19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3839948"/>
            <a:ext cx="3900177" cy="2757403"/>
          </a:xfrm>
          <a:prstGeom prst="rect">
            <a:avLst/>
          </a:prstGeom>
          <a:noFill/>
        </p:spPr>
      </p:pic>
      <p:pic>
        <p:nvPicPr>
          <p:cNvPr id="5" name="Picture 5" descr="J:\фото развлечения\100_1950 - коп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1196752"/>
            <a:ext cx="3553279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720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 Интеграция образовательной области «Физическая культура» и других образовательных областей</vt:lpstr>
      <vt:lpstr>В связи с актуальностью проблемы появились задачи создания новой, более эффективной модели развития у дошкольников навыков здорового образа жизни. </vt:lpstr>
      <vt:lpstr>Здоровье - это состояние полного физического, душевного и социального благополучия, а не только отсутствие физических дефектов. </vt:lpstr>
      <vt:lpstr>Содержание образовательной области «Физическая культура» направлено на достижение целей формирования у детей интереса и ценностного отношения к занятиям физической культурой, гармоничное физическое развитие через решение следующих специфических задач: </vt:lpstr>
      <vt:lpstr>Целесообразна интеграция содержания областей «Физическая культура», «Здоровье» с образовательными областями «Безопасность», «Социализация, «Познание», «Коммуникация», «Музыка», «Труд», «Чтение художественной литературы». </vt:lpstr>
      <vt:lpstr>Слайд 6</vt:lpstr>
      <vt:lpstr>«Безопасность»</vt:lpstr>
      <vt:lpstr>«Здоровье»</vt:lpstr>
      <vt:lpstr>«Социализация»</vt:lpstr>
      <vt:lpstr>«Труд»</vt:lpstr>
      <vt:lpstr>«Познание»</vt:lpstr>
      <vt:lpstr>«Коммуникация»</vt:lpstr>
      <vt:lpstr> «Чтение художественной литературы» </vt:lpstr>
      <vt:lpstr>«Музыка»</vt:lpstr>
      <vt:lpstr>Я веду занятия по физической культуре у детей  среднего и старшего дошкольного возраста и реализую возможности интеграции «Физической культуры» с образовательными областями «Здоровье», «Безопасность», «Познание», «Коммуникация», «Социализация», «Музыка», «Чтение художественной литературы», «Труд».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Интеграция образовательной области «Физическая культура» и других образовательных областей посредством развития двигательного воображения.</dc:title>
  <dc:creator>пк</dc:creator>
  <cp:lastModifiedBy>санек</cp:lastModifiedBy>
  <cp:revision>19</cp:revision>
  <dcterms:created xsi:type="dcterms:W3CDTF">2013-08-16T05:29:50Z</dcterms:created>
  <dcterms:modified xsi:type="dcterms:W3CDTF">2015-09-18T09:49:41Z</dcterms:modified>
</cp:coreProperties>
</file>