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80" r:id="rId3"/>
    <p:sldId id="301" r:id="rId4"/>
    <p:sldId id="278" r:id="rId5"/>
    <p:sldId id="279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303" r:id="rId17"/>
    <p:sldId id="292" r:id="rId18"/>
    <p:sldId id="291" r:id="rId19"/>
    <p:sldId id="293" r:id="rId20"/>
    <p:sldId id="294" r:id="rId21"/>
    <p:sldId id="295" r:id="rId22"/>
    <p:sldId id="296" r:id="rId23"/>
    <p:sldId id="297" r:id="rId24"/>
    <p:sldId id="298" r:id="rId25"/>
    <p:sldId id="29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1A1951E-EA02-4461-9CF1-F04526441682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038472C-0315-4630-A170-DF247CBA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1951E-EA02-4461-9CF1-F04526441682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8472C-0315-4630-A170-DF247CBA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1A1951E-EA02-4461-9CF1-F04526441682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38472C-0315-4630-A170-DF247CBA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1951E-EA02-4461-9CF1-F04526441682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8472C-0315-4630-A170-DF247CBA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1A1951E-EA02-4461-9CF1-F04526441682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038472C-0315-4630-A170-DF247CBA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1951E-EA02-4461-9CF1-F04526441682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8472C-0315-4630-A170-DF247CBA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1951E-EA02-4461-9CF1-F04526441682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8472C-0315-4630-A170-DF247CBA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1951E-EA02-4461-9CF1-F04526441682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8472C-0315-4630-A170-DF247CBA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1A1951E-EA02-4461-9CF1-F04526441682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8472C-0315-4630-A170-DF247CBA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1951E-EA02-4461-9CF1-F04526441682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8472C-0315-4630-A170-DF247CBA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1951E-EA02-4461-9CF1-F04526441682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8472C-0315-4630-A170-DF247CBAC4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1A1951E-EA02-4461-9CF1-F04526441682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038472C-0315-4630-A170-DF247CBA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273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85728"/>
            <a:ext cx="3571900" cy="2928958"/>
          </a:xfrm>
          <a:prstGeom prst="rect">
            <a:avLst/>
          </a:prstGeom>
        </p:spPr>
      </p:pic>
      <p:pic>
        <p:nvPicPr>
          <p:cNvPr id="5" name="Рисунок 4" descr="SAM_273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2" y="285728"/>
            <a:ext cx="3857652" cy="3000372"/>
          </a:xfrm>
          <a:prstGeom prst="rect">
            <a:avLst/>
          </a:prstGeom>
        </p:spPr>
      </p:pic>
      <p:pic>
        <p:nvPicPr>
          <p:cNvPr id="6" name="Рисунок 5" descr="SAM_273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84" y="3429000"/>
            <a:ext cx="3714744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274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500042"/>
            <a:ext cx="7429552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 descr="Арт-Галерея Квадрат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0" name="AutoShape 4" descr="Арт-Галерея Квадрат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2" name="AutoShape 6" descr="Арт-Галерея Квадрат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84" name="Picture 8" descr="Психологическое консультирование и психокоррекция - Картинка 18658/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7429552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263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14290"/>
            <a:ext cx="3643338" cy="3000396"/>
          </a:xfrm>
          <a:prstGeom prst="rect">
            <a:avLst/>
          </a:prstGeom>
        </p:spPr>
      </p:pic>
      <p:pic>
        <p:nvPicPr>
          <p:cNvPr id="5" name="Рисунок 4" descr="SAM_263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48" y="214290"/>
            <a:ext cx="3857652" cy="3000396"/>
          </a:xfrm>
          <a:prstGeom prst="rect">
            <a:avLst/>
          </a:prstGeom>
        </p:spPr>
      </p:pic>
      <p:pic>
        <p:nvPicPr>
          <p:cNvPr id="6" name="Рисунок 5" descr="SAM_271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18" y="3357562"/>
            <a:ext cx="4429124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27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85728"/>
            <a:ext cx="4071966" cy="3286124"/>
          </a:xfrm>
          <a:prstGeom prst="rect">
            <a:avLst/>
          </a:prstGeom>
        </p:spPr>
      </p:pic>
      <p:pic>
        <p:nvPicPr>
          <p:cNvPr id="5" name="Рисунок 4" descr="SAM_271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285728"/>
            <a:ext cx="3714776" cy="3286148"/>
          </a:xfrm>
          <a:prstGeom prst="rect">
            <a:avLst/>
          </a:prstGeom>
        </p:spPr>
      </p:pic>
      <p:pic>
        <p:nvPicPr>
          <p:cNvPr id="6" name="Рисунок 5" descr="SAM_272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3643314"/>
            <a:ext cx="4214810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поделки из ватных дисков к новому го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85728"/>
            <a:ext cx="7072362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25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85728"/>
            <a:ext cx="4143372" cy="3714776"/>
          </a:xfrm>
          <a:prstGeom prst="rect">
            <a:avLst/>
          </a:prstGeom>
        </p:spPr>
      </p:pic>
      <p:pic>
        <p:nvPicPr>
          <p:cNvPr id="5" name="Рисунок 4" descr="SAM_252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2786058"/>
            <a:ext cx="4071934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276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142852"/>
            <a:ext cx="3786214" cy="3143248"/>
          </a:xfrm>
          <a:prstGeom prst="rect">
            <a:avLst/>
          </a:prstGeom>
        </p:spPr>
      </p:pic>
      <p:pic>
        <p:nvPicPr>
          <p:cNvPr id="5" name="Рисунок 4" descr="SAM_276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214290"/>
            <a:ext cx="3643338" cy="3000396"/>
          </a:xfrm>
          <a:prstGeom prst="rect">
            <a:avLst/>
          </a:prstGeom>
        </p:spPr>
      </p:pic>
      <p:pic>
        <p:nvPicPr>
          <p:cNvPr id="7" name="Рисунок 6" descr="SAM_276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429000"/>
            <a:ext cx="3714776" cy="3214686"/>
          </a:xfrm>
          <a:prstGeom prst="rect">
            <a:avLst/>
          </a:prstGeom>
        </p:spPr>
      </p:pic>
      <p:pic>
        <p:nvPicPr>
          <p:cNvPr id="8" name="Рисунок 7" descr="SAM_276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3500438"/>
            <a:ext cx="3571900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26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85728"/>
            <a:ext cx="4143404" cy="3500462"/>
          </a:xfrm>
          <a:prstGeom prst="rect">
            <a:avLst/>
          </a:prstGeom>
        </p:spPr>
      </p:pic>
      <p:pic>
        <p:nvPicPr>
          <p:cNvPr id="6" name="Рисунок 5" descr="SAM_262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2643182"/>
            <a:ext cx="4286280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26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42852"/>
            <a:ext cx="3786182" cy="3000396"/>
          </a:xfrm>
          <a:prstGeom prst="rect">
            <a:avLst/>
          </a:prstGeom>
        </p:spPr>
      </p:pic>
      <p:pic>
        <p:nvPicPr>
          <p:cNvPr id="5" name="Рисунок 4" descr="SAM_261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263586"/>
            <a:ext cx="3643306" cy="2928958"/>
          </a:xfrm>
          <a:prstGeom prst="rect">
            <a:avLst/>
          </a:prstGeom>
        </p:spPr>
      </p:pic>
      <p:pic>
        <p:nvPicPr>
          <p:cNvPr id="6" name="Рисунок 5" descr="SAM_261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214686"/>
            <a:ext cx="3857652" cy="3429000"/>
          </a:xfrm>
          <a:prstGeom prst="rect">
            <a:avLst/>
          </a:prstGeom>
        </p:spPr>
      </p:pic>
      <p:pic>
        <p:nvPicPr>
          <p:cNvPr id="7" name="Рисунок 6" descr="SAM_261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3286124"/>
            <a:ext cx="3786214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263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14290"/>
            <a:ext cx="4000528" cy="3214710"/>
          </a:xfrm>
          <a:prstGeom prst="rect">
            <a:avLst/>
          </a:prstGeom>
        </p:spPr>
      </p:pic>
      <p:pic>
        <p:nvPicPr>
          <p:cNvPr id="5" name="Рисунок 4" descr="SAM_263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214290"/>
            <a:ext cx="3786214" cy="3214710"/>
          </a:xfrm>
          <a:prstGeom prst="rect">
            <a:avLst/>
          </a:prstGeom>
        </p:spPr>
      </p:pic>
      <p:pic>
        <p:nvPicPr>
          <p:cNvPr id="6" name="Рисунок 5" descr="SAM_263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500438"/>
            <a:ext cx="4000528" cy="3143248"/>
          </a:xfrm>
          <a:prstGeom prst="rect">
            <a:avLst/>
          </a:prstGeom>
        </p:spPr>
      </p:pic>
      <p:pic>
        <p:nvPicPr>
          <p:cNvPr id="7" name="Рисунок 6" descr="SAM_264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3643314"/>
            <a:ext cx="3786214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6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14290"/>
            <a:ext cx="4214810" cy="3143248"/>
          </a:xfrm>
          <a:prstGeom prst="rect">
            <a:avLst/>
          </a:prstGeom>
        </p:spPr>
      </p:pic>
      <p:pic>
        <p:nvPicPr>
          <p:cNvPr id="3" name="Рисунок 2" descr="DSCN206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14290"/>
            <a:ext cx="4000528" cy="3143272"/>
          </a:xfrm>
          <a:prstGeom prst="rect">
            <a:avLst/>
          </a:prstGeom>
        </p:spPr>
      </p:pic>
      <p:pic>
        <p:nvPicPr>
          <p:cNvPr id="4" name="Рисунок 3" descr="DSCN208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3500438"/>
            <a:ext cx="4143404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264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14290"/>
            <a:ext cx="3786214" cy="3000396"/>
          </a:xfrm>
          <a:prstGeom prst="rect">
            <a:avLst/>
          </a:prstGeom>
        </p:spPr>
      </p:pic>
      <p:pic>
        <p:nvPicPr>
          <p:cNvPr id="5" name="Рисунок 4" descr="SAM_264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48" y="214290"/>
            <a:ext cx="3929090" cy="3000372"/>
          </a:xfrm>
          <a:prstGeom prst="rect">
            <a:avLst/>
          </a:prstGeom>
        </p:spPr>
      </p:pic>
      <p:pic>
        <p:nvPicPr>
          <p:cNvPr id="6" name="Рисунок 5" descr="SAM_270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32" y="3500438"/>
            <a:ext cx="4786346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252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14290"/>
            <a:ext cx="3500462" cy="3000396"/>
          </a:xfrm>
        </p:spPr>
      </p:pic>
      <p:pic>
        <p:nvPicPr>
          <p:cNvPr id="5" name="Рисунок 4" descr="SAM_252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2" y="214290"/>
            <a:ext cx="3786182" cy="3000396"/>
          </a:xfrm>
          <a:prstGeom prst="rect">
            <a:avLst/>
          </a:prstGeom>
        </p:spPr>
      </p:pic>
      <p:pic>
        <p:nvPicPr>
          <p:cNvPr id="6" name="Рисунок 5" descr="SAM_252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3357562"/>
            <a:ext cx="4286248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26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428604"/>
            <a:ext cx="3643338" cy="2928958"/>
          </a:xfrm>
          <a:prstGeom prst="rect">
            <a:avLst/>
          </a:prstGeom>
        </p:spPr>
      </p:pic>
      <p:pic>
        <p:nvPicPr>
          <p:cNvPr id="5" name="Рисунок 4" descr="SAM_261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10" y="357166"/>
            <a:ext cx="3786214" cy="3000396"/>
          </a:xfrm>
          <a:prstGeom prst="rect">
            <a:avLst/>
          </a:prstGeom>
        </p:spPr>
      </p:pic>
      <p:pic>
        <p:nvPicPr>
          <p:cNvPr id="6" name="Рисунок 5" descr="SAM_261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571876"/>
            <a:ext cx="3714776" cy="2928958"/>
          </a:xfrm>
          <a:prstGeom prst="rect">
            <a:avLst/>
          </a:prstGeom>
        </p:spPr>
      </p:pic>
      <p:pic>
        <p:nvPicPr>
          <p:cNvPr id="7" name="Рисунок 6" descr="SAM_261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48" y="3500438"/>
            <a:ext cx="3714776" cy="3071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26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14290"/>
            <a:ext cx="3857652" cy="2928958"/>
          </a:xfrm>
          <a:prstGeom prst="rect">
            <a:avLst/>
          </a:prstGeom>
        </p:spPr>
      </p:pic>
      <p:pic>
        <p:nvPicPr>
          <p:cNvPr id="6" name="Рисунок 5" descr="SAM_262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48" y="214290"/>
            <a:ext cx="3714776" cy="2928958"/>
          </a:xfrm>
          <a:prstGeom prst="rect">
            <a:avLst/>
          </a:prstGeom>
        </p:spPr>
      </p:pic>
      <p:pic>
        <p:nvPicPr>
          <p:cNvPr id="7" name="Рисунок 6" descr="SAM_262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429000"/>
            <a:ext cx="3786214" cy="3214686"/>
          </a:xfrm>
          <a:prstGeom prst="rect">
            <a:avLst/>
          </a:prstGeom>
        </p:spPr>
      </p:pic>
      <p:pic>
        <p:nvPicPr>
          <p:cNvPr id="8" name="Рисунок 7" descr="SAM_274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3500438"/>
            <a:ext cx="3714776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274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42852"/>
            <a:ext cx="3786182" cy="2857520"/>
          </a:xfrm>
          <a:prstGeom prst="rect">
            <a:avLst/>
          </a:prstGeom>
        </p:spPr>
      </p:pic>
      <p:pic>
        <p:nvPicPr>
          <p:cNvPr id="5" name="Рисунок 4" descr="SAM_274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48" y="214290"/>
            <a:ext cx="3571868" cy="2786082"/>
          </a:xfrm>
          <a:prstGeom prst="rect">
            <a:avLst/>
          </a:prstGeom>
        </p:spPr>
      </p:pic>
      <p:pic>
        <p:nvPicPr>
          <p:cNvPr id="6" name="Рисунок 5" descr="SAM_274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08" y="3286124"/>
            <a:ext cx="3929090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071678"/>
            <a:ext cx="6500858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275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14290"/>
            <a:ext cx="7681307" cy="628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картина Васнецова Снегурочк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3071834" cy="3143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3571876"/>
            <a:ext cx="256352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Васнецов «Снегурочка»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5060" name="Picture 4" descr="Картина Борис Ольшанский, Садко в подводном царстве от 1640руб. Жми!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00" b="14615"/>
          <a:stretch>
            <a:fillRect/>
          </a:stretch>
        </p:blipFill>
        <p:spPr bwMode="auto">
          <a:xfrm>
            <a:off x="3857620" y="2071678"/>
            <a:ext cx="4143404" cy="31432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71934" y="5572140"/>
            <a:ext cx="41434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Ольшанский </a:t>
            </a:r>
          </a:p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«Садко </a:t>
            </a:r>
          </a:p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подводном царстве»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hoto: Баба Яга В.М.Васнецов 1956 год тираж 70 000 Owls. Old cards USSR album VictoriaAlok Fotki.com, photo and video sharing m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3643338" cy="3214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3643314"/>
            <a:ext cx="227658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Васнецов «Баба Яга»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9156" name="Picture 4" descr="Реферат Гость (купечество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2500306"/>
            <a:ext cx="4762512" cy="30003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29124" y="5786454"/>
            <a:ext cx="409759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Васнецов «Сказка о царе Салтане»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275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14290"/>
            <a:ext cx="7786742" cy="6429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273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14290"/>
            <a:ext cx="3929090" cy="3571900"/>
          </a:xfrm>
          <a:prstGeom prst="rect">
            <a:avLst/>
          </a:prstGeom>
        </p:spPr>
      </p:pic>
      <p:pic>
        <p:nvPicPr>
          <p:cNvPr id="5" name="Рисунок 4" descr="SAM_273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2428868"/>
            <a:ext cx="4000528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273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14290"/>
            <a:ext cx="4357718" cy="3500438"/>
          </a:xfrm>
          <a:prstGeom prst="rect">
            <a:avLst/>
          </a:prstGeom>
        </p:spPr>
      </p:pic>
      <p:pic>
        <p:nvPicPr>
          <p:cNvPr id="5" name="Рисунок 4" descr="SAM_273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2571744"/>
            <a:ext cx="4214842" cy="378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27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85728"/>
            <a:ext cx="4143404" cy="3714776"/>
          </a:xfrm>
          <a:prstGeom prst="rect">
            <a:avLst/>
          </a:prstGeom>
        </p:spPr>
      </p:pic>
      <p:pic>
        <p:nvPicPr>
          <p:cNvPr id="5" name="Рисунок 4" descr="SAM_272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2428868"/>
            <a:ext cx="4286248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348</TotalTime>
  <Words>27</Words>
  <Application>Microsoft Office PowerPoint</Application>
  <PresentationFormat>Экран (4:3)</PresentationFormat>
  <Paragraphs>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Художественно-эстетическое воспитание в нерегламентированной деятельности с учетом индивидуального  развития   детей.</dc:title>
  <dc:creator>user</dc:creator>
  <cp:lastModifiedBy>User</cp:lastModifiedBy>
  <cp:revision>37</cp:revision>
  <dcterms:created xsi:type="dcterms:W3CDTF">2015-01-24T06:28:48Z</dcterms:created>
  <dcterms:modified xsi:type="dcterms:W3CDTF">2015-10-01T06:21:15Z</dcterms:modified>
</cp:coreProperties>
</file>