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D50761-6A95-4498-B77C-1FB060E8FEA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044DD0-29CC-46B1-9962-09B6823F472B}">
      <dgm:prSet phldrT="[Текст]"/>
      <dgm:spPr/>
      <dgm:t>
        <a:bodyPr/>
        <a:lstStyle/>
        <a:p>
          <a:endParaRPr lang="ru-RU" dirty="0"/>
        </a:p>
      </dgm:t>
    </dgm:pt>
    <dgm:pt modelId="{C561F020-7CEF-4834-8332-91363D39B9C0}" type="parTrans" cxnId="{C52155F4-386E-4BA4-98B7-63EF0493BA2B}">
      <dgm:prSet/>
      <dgm:spPr/>
      <dgm:t>
        <a:bodyPr/>
        <a:lstStyle/>
        <a:p>
          <a:endParaRPr lang="ru-RU"/>
        </a:p>
      </dgm:t>
    </dgm:pt>
    <dgm:pt modelId="{CA8467EF-0F39-462C-BF33-C919246DD775}" type="sibTrans" cxnId="{C52155F4-386E-4BA4-98B7-63EF0493BA2B}">
      <dgm:prSet/>
      <dgm:spPr/>
      <dgm:t>
        <a:bodyPr/>
        <a:lstStyle/>
        <a:p>
          <a:endParaRPr lang="ru-RU"/>
        </a:p>
      </dgm:t>
    </dgm:pt>
    <dgm:pt modelId="{5DF67904-F2A0-442E-98AA-067E595F50D6}">
      <dgm:prSet phldrT="[Текст]"/>
      <dgm:spPr/>
      <dgm:t>
        <a:bodyPr/>
        <a:lstStyle/>
        <a:p>
          <a:r>
            <a:rPr lang="ru-RU" dirty="0" smtClean="0"/>
            <a:t>народные и фольклорные – Святки, Коляда, Масленица, Красная горка, весеннее-летние игрища и забавы, </a:t>
          </a:r>
          <a:r>
            <a:rPr lang="ru-RU" dirty="0" err="1" smtClean="0"/>
            <a:t>Осенины</a:t>
          </a:r>
          <a:endParaRPr lang="ru-RU" dirty="0"/>
        </a:p>
      </dgm:t>
    </dgm:pt>
    <dgm:pt modelId="{BCC2A14E-EA25-4A2D-B8DC-F6EEE5DE962A}" type="parTrans" cxnId="{C76216DB-68BD-46CC-B75A-5EE54A0F1E84}">
      <dgm:prSet/>
      <dgm:spPr/>
      <dgm:t>
        <a:bodyPr/>
        <a:lstStyle/>
        <a:p>
          <a:endParaRPr lang="ru-RU"/>
        </a:p>
      </dgm:t>
    </dgm:pt>
    <dgm:pt modelId="{DB1C8999-15FB-4526-8BA1-3793CA970D3B}" type="sibTrans" cxnId="{C76216DB-68BD-46CC-B75A-5EE54A0F1E84}">
      <dgm:prSet/>
      <dgm:spPr/>
      <dgm:t>
        <a:bodyPr/>
        <a:lstStyle/>
        <a:p>
          <a:endParaRPr lang="ru-RU"/>
        </a:p>
      </dgm:t>
    </dgm:pt>
    <dgm:pt modelId="{8E3F6941-4A53-4F64-BD7C-1F8B1E5C1056}">
      <dgm:prSet phldrT="[Текст]"/>
      <dgm:spPr/>
      <dgm:t>
        <a:bodyPr/>
        <a:lstStyle/>
        <a:p>
          <a:endParaRPr lang="ru-RU" dirty="0"/>
        </a:p>
      </dgm:t>
    </dgm:pt>
    <dgm:pt modelId="{BF53182E-B941-4676-8F28-B7EE4F2E5352}" type="parTrans" cxnId="{FAB1FB0A-0355-4AA9-84FD-6556ED4F22B9}">
      <dgm:prSet/>
      <dgm:spPr/>
      <dgm:t>
        <a:bodyPr/>
        <a:lstStyle/>
        <a:p>
          <a:endParaRPr lang="ru-RU"/>
        </a:p>
      </dgm:t>
    </dgm:pt>
    <dgm:pt modelId="{8A28EB58-135D-4664-8A5F-7936E464746A}" type="sibTrans" cxnId="{FAB1FB0A-0355-4AA9-84FD-6556ED4F22B9}">
      <dgm:prSet/>
      <dgm:spPr/>
      <dgm:t>
        <a:bodyPr/>
        <a:lstStyle/>
        <a:p>
          <a:endParaRPr lang="ru-RU"/>
        </a:p>
      </dgm:t>
    </dgm:pt>
    <dgm:pt modelId="{2C517D2D-F244-4739-B9C5-948340F2E8F1}">
      <dgm:prSet phldrT="[Текст]"/>
      <dgm:spPr/>
      <dgm:t>
        <a:bodyPr/>
        <a:lstStyle/>
        <a:p>
          <a:r>
            <a:rPr lang="ru-RU" dirty="0" smtClean="0"/>
            <a:t>государственно-гражданские – Новый год, День защитника Отечества, День Победы, День знаний, День города и др.</a:t>
          </a:r>
          <a:endParaRPr lang="ru-RU" dirty="0"/>
        </a:p>
      </dgm:t>
    </dgm:pt>
    <dgm:pt modelId="{A23E7946-96DC-4B19-A31E-EB4335C8318E}" type="parTrans" cxnId="{20F35B70-5EAA-4013-8C88-033B8C3D30E1}">
      <dgm:prSet/>
      <dgm:spPr/>
      <dgm:t>
        <a:bodyPr/>
        <a:lstStyle/>
        <a:p>
          <a:endParaRPr lang="ru-RU"/>
        </a:p>
      </dgm:t>
    </dgm:pt>
    <dgm:pt modelId="{7812B75D-209F-431C-BE4B-968AAA26D242}" type="sibTrans" cxnId="{20F35B70-5EAA-4013-8C88-033B8C3D30E1}">
      <dgm:prSet/>
      <dgm:spPr/>
      <dgm:t>
        <a:bodyPr/>
        <a:lstStyle/>
        <a:p>
          <a:endParaRPr lang="ru-RU"/>
        </a:p>
      </dgm:t>
    </dgm:pt>
    <dgm:pt modelId="{4F20734C-60D7-4832-B48F-A72BC9C61AD8}">
      <dgm:prSet phldrT="[Текст]"/>
      <dgm:spPr/>
      <dgm:t>
        <a:bodyPr/>
        <a:lstStyle/>
        <a:p>
          <a:endParaRPr lang="ru-RU" dirty="0"/>
        </a:p>
      </dgm:t>
    </dgm:pt>
    <dgm:pt modelId="{7651A4B5-8D0F-47AF-9686-0192C92E3B55}" type="parTrans" cxnId="{6CCD1E7D-1894-4E90-8AE0-A1ADE523395A}">
      <dgm:prSet/>
      <dgm:spPr/>
      <dgm:t>
        <a:bodyPr/>
        <a:lstStyle/>
        <a:p>
          <a:endParaRPr lang="ru-RU"/>
        </a:p>
      </dgm:t>
    </dgm:pt>
    <dgm:pt modelId="{00C52445-847F-4ABB-8F23-D6093546D6AB}" type="sibTrans" cxnId="{6CCD1E7D-1894-4E90-8AE0-A1ADE523395A}">
      <dgm:prSet/>
      <dgm:spPr/>
      <dgm:t>
        <a:bodyPr/>
        <a:lstStyle/>
        <a:p>
          <a:endParaRPr lang="ru-RU"/>
        </a:p>
      </dgm:t>
    </dgm:pt>
    <dgm:pt modelId="{2D03B13B-D120-4958-8215-50B8A85BD202}">
      <dgm:prSet phldrT="[Текст]"/>
      <dgm:spPr/>
      <dgm:t>
        <a:bodyPr/>
        <a:lstStyle/>
        <a:p>
          <a:r>
            <a:rPr lang="ru-RU" dirty="0" smtClean="0"/>
            <a:t>международные – День матери, День защиты детей, Международный женский день</a:t>
          </a:r>
          <a:endParaRPr lang="ru-RU" dirty="0"/>
        </a:p>
      </dgm:t>
    </dgm:pt>
    <dgm:pt modelId="{BEBA938C-5362-42F9-9285-A93DE370A40D}" type="parTrans" cxnId="{2CB79915-3451-4AE3-B264-1FCB9EC7A6BA}">
      <dgm:prSet/>
      <dgm:spPr/>
      <dgm:t>
        <a:bodyPr/>
        <a:lstStyle/>
        <a:p>
          <a:endParaRPr lang="ru-RU"/>
        </a:p>
      </dgm:t>
    </dgm:pt>
    <dgm:pt modelId="{F2AB538B-1D01-42D7-8A6A-AC2709FA5C12}" type="sibTrans" cxnId="{2CB79915-3451-4AE3-B264-1FCB9EC7A6BA}">
      <dgm:prSet/>
      <dgm:spPr/>
      <dgm:t>
        <a:bodyPr/>
        <a:lstStyle/>
        <a:p>
          <a:endParaRPr lang="ru-RU"/>
        </a:p>
      </dgm:t>
    </dgm:pt>
    <dgm:pt modelId="{633BCA13-4394-41CB-80F0-F528EE4F1C73}">
      <dgm:prSet/>
      <dgm:spPr/>
      <dgm:t>
        <a:bodyPr/>
        <a:lstStyle/>
        <a:p>
          <a:endParaRPr lang="ru-RU"/>
        </a:p>
      </dgm:t>
    </dgm:pt>
    <dgm:pt modelId="{FE97E43F-0A1C-4B48-9541-794F4A8C64C4}" type="parTrans" cxnId="{C4FCAAD7-1852-4202-B27B-7986FB83D6AF}">
      <dgm:prSet/>
      <dgm:spPr/>
      <dgm:t>
        <a:bodyPr/>
        <a:lstStyle/>
        <a:p>
          <a:endParaRPr lang="ru-RU"/>
        </a:p>
      </dgm:t>
    </dgm:pt>
    <dgm:pt modelId="{B253DA19-D744-438A-B083-362FE685D50C}" type="sibTrans" cxnId="{C4FCAAD7-1852-4202-B27B-7986FB83D6AF}">
      <dgm:prSet/>
      <dgm:spPr/>
      <dgm:t>
        <a:bodyPr/>
        <a:lstStyle/>
        <a:p>
          <a:endParaRPr lang="ru-RU"/>
        </a:p>
      </dgm:t>
    </dgm:pt>
    <dgm:pt modelId="{71E2A04B-00D1-4F9C-B019-A9D7667DECC8}">
      <dgm:prSet/>
      <dgm:spPr/>
      <dgm:t>
        <a:bodyPr/>
        <a:lstStyle/>
        <a:p>
          <a:r>
            <a:rPr lang="ru-RU" smtClean="0"/>
            <a:t>православные – Рождество, Благовещение, Вербное воскресенье, Пасха, Троица, Покров</a:t>
          </a:r>
          <a:endParaRPr lang="ru-RU"/>
        </a:p>
      </dgm:t>
    </dgm:pt>
    <dgm:pt modelId="{4E7A183D-EC0D-41F6-B421-C93642F2DC05}" type="parTrans" cxnId="{C0297A74-51FF-438C-B68F-5162DF255B1D}">
      <dgm:prSet/>
      <dgm:spPr/>
      <dgm:t>
        <a:bodyPr/>
        <a:lstStyle/>
        <a:p>
          <a:endParaRPr lang="ru-RU"/>
        </a:p>
      </dgm:t>
    </dgm:pt>
    <dgm:pt modelId="{22A1A21B-84CA-43C6-832E-807FBC2E8F43}" type="sibTrans" cxnId="{C0297A74-51FF-438C-B68F-5162DF255B1D}">
      <dgm:prSet/>
      <dgm:spPr/>
      <dgm:t>
        <a:bodyPr/>
        <a:lstStyle/>
        <a:p>
          <a:endParaRPr lang="ru-RU"/>
        </a:p>
      </dgm:t>
    </dgm:pt>
    <dgm:pt modelId="{491FBDF8-3E23-43EF-B9AB-B8C5471D9131}">
      <dgm:prSet/>
      <dgm:spPr/>
      <dgm:t>
        <a:bodyPr/>
        <a:lstStyle/>
        <a:p>
          <a:endParaRPr lang="ru-RU"/>
        </a:p>
      </dgm:t>
    </dgm:pt>
    <dgm:pt modelId="{79929BC1-CB23-40A4-8160-FAF6E05D84ED}" type="parTrans" cxnId="{8E6C1453-45F3-4E73-95F4-39D3E3EF065F}">
      <dgm:prSet/>
      <dgm:spPr/>
      <dgm:t>
        <a:bodyPr/>
        <a:lstStyle/>
        <a:p>
          <a:endParaRPr lang="ru-RU"/>
        </a:p>
      </dgm:t>
    </dgm:pt>
    <dgm:pt modelId="{229B3D59-C773-4C86-BC00-326EB6189BA8}" type="sibTrans" cxnId="{8E6C1453-45F3-4E73-95F4-39D3E3EF065F}">
      <dgm:prSet/>
      <dgm:spPr/>
      <dgm:t>
        <a:bodyPr/>
        <a:lstStyle/>
        <a:p>
          <a:endParaRPr lang="ru-RU"/>
        </a:p>
      </dgm:t>
    </dgm:pt>
    <dgm:pt modelId="{CF793D47-9420-44FA-A4E2-89FED20AEC00}">
      <dgm:prSet/>
      <dgm:spPr/>
      <dgm:t>
        <a:bodyPr/>
        <a:lstStyle/>
        <a:p>
          <a:r>
            <a:rPr lang="ru-RU" smtClean="0"/>
            <a:t>бытовые и семейные – день рождения, выпуск в школу</a:t>
          </a:r>
          <a:endParaRPr lang="ru-RU"/>
        </a:p>
      </dgm:t>
    </dgm:pt>
    <dgm:pt modelId="{EB31C148-8E49-4E92-9863-5DC554D2A8D2}" type="parTrans" cxnId="{9A6F6573-26F3-4A5F-A0E0-A0C97B900385}">
      <dgm:prSet/>
      <dgm:spPr/>
      <dgm:t>
        <a:bodyPr/>
        <a:lstStyle/>
        <a:p>
          <a:endParaRPr lang="ru-RU"/>
        </a:p>
      </dgm:t>
    </dgm:pt>
    <dgm:pt modelId="{A68C7EDC-E523-451F-BDE2-4ADE379CBDE3}" type="sibTrans" cxnId="{9A6F6573-26F3-4A5F-A0E0-A0C97B900385}">
      <dgm:prSet/>
      <dgm:spPr/>
      <dgm:t>
        <a:bodyPr/>
        <a:lstStyle/>
        <a:p>
          <a:endParaRPr lang="ru-RU"/>
        </a:p>
      </dgm:t>
    </dgm:pt>
    <dgm:pt modelId="{47EA082A-DBE6-4E98-9810-AC2854A91D07}">
      <dgm:prSet/>
      <dgm:spPr/>
      <dgm:t>
        <a:bodyPr/>
        <a:lstStyle/>
        <a:p>
          <a:endParaRPr lang="ru-RU"/>
        </a:p>
      </dgm:t>
    </dgm:pt>
    <dgm:pt modelId="{C8687C78-0D87-4C25-9C4B-2CABB75E7D39}" type="parTrans" cxnId="{2FD8C9B7-B681-4CB7-BB0C-4971E0B7F49A}">
      <dgm:prSet/>
      <dgm:spPr/>
      <dgm:t>
        <a:bodyPr/>
        <a:lstStyle/>
        <a:p>
          <a:endParaRPr lang="ru-RU"/>
        </a:p>
      </dgm:t>
    </dgm:pt>
    <dgm:pt modelId="{381BA45E-1A87-4B7C-BA63-6F50FB2C7CAC}" type="sibTrans" cxnId="{2FD8C9B7-B681-4CB7-BB0C-4971E0B7F49A}">
      <dgm:prSet/>
      <dgm:spPr/>
      <dgm:t>
        <a:bodyPr/>
        <a:lstStyle/>
        <a:p>
          <a:endParaRPr lang="ru-RU"/>
        </a:p>
      </dgm:t>
    </dgm:pt>
    <dgm:pt modelId="{FB9251DD-51A5-4239-A9B1-0B40C6FFE35D}">
      <dgm:prSet/>
      <dgm:spPr/>
      <dgm:t>
        <a:bodyPr/>
        <a:lstStyle/>
        <a:p>
          <a:r>
            <a:rPr lang="ru-RU" smtClean="0"/>
            <a:t>«фантазийные праздники» – Праздник мыльных пузырей, Праздник воздушных шаров, Бумажных корабликов</a:t>
          </a:r>
          <a:endParaRPr lang="ru-RU"/>
        </a:p>
      </dgm:t>
    </dgm:pt>
    <dgm:pt modelId="{958C41E4-077E-49AC-939F-8B6F71ED2FDA}" type="parTrans" cxnId="{9E98A6DC-825E-4F50-BBE9-17ED36EADFC0}">
      <dgm:prSet/>
      <dgm:spPr/>
      <dgm:t>
        <a:bodyPr/>
        <a:lstStyle/>
        <a:p>
          <a:endParaRPr lang="ru-RU"/>
        </a:p>
      </dgm:t>
    </dgm:pt>
    <dgm:pt modelId="{F3D91394-4C4E-44F3-A576-B1B9108D9393}" type="sibTrans" cxnId="{9E98A6DC-825E-4F50-BBE9-17ED36EADFC0}">
      <dgm:prSet/>
      <dgm:spPr/>
      <dgm:t>
        <a:bodyPr/>
        <a:lstStyle/>
        <a:p>
          <a:endParaRPr lang="ru-RU"/>
        </a:p>
      </dgm:t>
    </dgm:pt>
    <dgm:pt modelId="{72A8B1FF-43BC-4CC2-87A3-892ED0293121}" type="pres">
      <dgm:prSet presAssocID="{60D50761-6A95-4498-B77C-1FB060E8FE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1CA3F-0FFD-47F1-BF32-91A97080D17F}" type="pres">
      <dgm:prSet presAssocID="{5E044DD0-29CC-46B1-9962-09B6823F472B}" presName="composite" presStyleCnt="0"/>
      <dgm:spPr/>
    </dgm:pt>
    <dgm:pt modelId="{D0E6787B-BED4-4473-8869-E3D55AA0658C}" type="pres">
      <dgm:prSet presAssocID="{5E044DD0-29CC-46B1-9962-09B6823F472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C74AB7-DED6-4F91-BCE4-AD905A38C3F6}" type="pres">
      <dgm:prSet presAssocID="{5E044DD0-29CC-46B1-9962-09B6823F472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81A39-BCAA-4F13-8463-72EB68CF6040}" type="pres">
      <dgm:prSet presAssocID="{CA8467EF-0F39-462C-BF33-C919246DD775}" presName="sp" presStyleCnt="0"/>
      <dgm:spPr/>
    </dgm:pt>
    <dgm:pt modelId="{9B6BBD1C-1234-4BB1-B8BB-A56862EEA2EB}" type="pres">
      <dgm:prSet presAssocID="{8E3F6941-4A53-4F64-BD7C-1F8B1E5C1056}" presName="composite" presStyleCnt="0"/>
      <dgm:spPr/>
    </dgm:pt>
    <dgm:pt modelId="{698C5D53-A90A-4248-9C49-764AE7A78590}" type="pres">
      <dgm:prSet presAssocID="{8E3F6941-4A53-4F64-BD7C-1F8B1E5C1056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F2B41-7656-4AB0-9BFC-6302A45D8945}" type="pres">
      <dgm:prSet presAssocID="{8E3F6941-4A53-4F64-BD7C-1F8B1E5C1056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77D1C-66DA-44ED-AA8D-A43404C7D792}" type="pres">
      <dgm:prSet presAssocID="{8A28EB58-135D-4664-8A5F-7936E464746A}" presName="sp" presStyleCnt="0"/>
      <dgm:spPr/>
    </dgm:pt>
    <dgm:pt modelId="{58009101-A33A-4B6B-A14C-575B95C1E55B}" type="pres">
      <dgm:prSet presAssocID="{4F20734C-60D7-4832-B48F-A72BC9C61AD8}" presName="composite" presStyleCnt="0"/>
      <dgm:spPr/>
    </dgm:pt>
    <dgm:pt modelId="{C0125996-3C9E-4742-B9E3-3657A80D2460}" type="pres">
      <dgm:prSet presAssocID="{4F20734C-60D7-4832-B48F-A72BC9C61AD8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E4E68-8CD7-460C-9586-0A69871BA06F}" type="pres">
      <dgm:prSet presAssocID="{4F20734C-60D7-4832-B48F-A72BC9C61AD8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B9AF7-49B1-455D-91ED-41CC72137791}" type="pres">
      <dgm:prSet presAssocID="{00C52445-847F-4ABB-8F23-D6093546D6AB}" presName="sp" presStyleCnt="0"/>
      <dgm:spPr/>
    </dgm:pt>
    <dgm:pt modelId="{5CDEFA50-C966-4917-9830-A9FA18FCB1AB}" type="pres">
      <dgm:prSet presAssocID="{633BCA13-4394-41CB-80F0-F528EE4F1C73}" presName="composite" presStyleCnt="0"/>
      <dgm:spPr/>
    </dgm:pt>
    <dgm:pt modelId="{630C6322-84FB-4072-AD71-31E040CE65FD}" type="pres">
      <dgm:prSet presAssocID="{633BCA13-4394-41CB-80F0-F528EE4F1C73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36AF2-1BF2-4CE2-B58F-1C20D0EE1EEB}" type="pres">
      <dgm:prSet presAssocID="{633BCA13-4394-41CB-80F0-F528EE4F1C73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D120C-5156-48BA-A752-65DB91C1D266}" type="pres">
      <dgm:prSet presAssocID="{B253DA19-D744-438A-B083-362FE685D50C}" presName="sp" presStyleCnt="0"/>
      <dgm:spPr/>
    </dgm:pt>
    <dgm:pt modelId="{515D5A72-66D2-456D-9217-0E0BDDD97521}" type="pres">
      <dgm:prSet presAssocID="{491FBDF8-3E23-43EF-B9AB-B8C5471D9131}" presName="composite" presStyleCnt="0"/>
      <dgm:spPr/>
    </dgm:pt>
    <dgm:pt modelId="{29FE7B45-BB52-4BF4-B2F4-FCD97AF36642}" type="pres">
      <dgm:prSet presAssocID="{491FBDF8-3E23-43EF-B9AB-B8C5471D9131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FC9D8-39EC-4603-8EA1-4DD5D2FBE3BE}" type="pres">
      <dgm:prSet presAssocID="{491FBDF8-3E23-43EF-B9AB-B8C5471D9131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70A87-B5A3-4029-927D-4C083EC47D2D}" type="pres">
      <dgm:prSet presAssocID="{229B3D59-C773-4C86-BC00-326EB6189BA8}" presName="sp" presStyleCnt="0"/>
      <dgm:spPr/>
    </dgm:pt>
    <dgm:pt modelId="{5C3AE5BE-EB85-4F2F-A4BA-26C2B5FE2CC5}" type="pres">
      <dgm:prSet presAssocID="{47EA082A-DBE6-4E98-9810-AC2854A91D07}" presName="composite" presStyleCnt="0"/>
      <dgm:spPr/>
    </dgm:pt>
    <dgm:pt modelId="{F11A9FBE-4829-42BD-A570-1D8DD3DEA654}" type="pres">
      <dgm:prSet presAssocID="{47EA082A-DBE6-4E98-9810-AC2854A91D0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4D0B6-5550-42C2-909B-A5AA23AA524F}" type="pres">
      <dgm:prSet presAssocID="{47EA082A-DBE6-4E98-9810-AC2854A91D0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B1FB0A-0355-4AA9-84FD-6556ED4F22B9}" srcId="{60D50761-6A95-4498-B77C-1FB060E8FEA4}" destId="{8E3F6941-4A53-4F64-BD7C-1F8B1E5C1056}" srcOrd="1" destOrd="0" parTransId="{BF53182E-B941-4676-8F28-B7EE4F2E5352}" sibTransId="{8A28EB58-135D-4664-8A5F-7936E464746A}"/>
    <dgm:cxn modelId="{3B7FF24B-6ED4-4209-8F4C-2F09975ABF2B}" type="presOf" srcId="{5E044DD0-29CC-46B1-9962-09B6823F472B}" destId="{D0E6787B-BED4-4473-8869-E3D55AA0658C}" srcOrd="0" destOrd="0" presId="urn:microsoft.com/office/officeart/2005/8/layout/chevron2"/>
    <dgm:cxn modelId="{20F35B70-5EAA-4013-8C88-033B8C3D30E1}" srcId="{8E3F6941-4A53-4F64-BD7C-1F8B1E5C1056}" destId="{2C517D2D-F244-4739-B9C5-948340F2E8F1}" srcOrd="0" destOrd="0" parTransId="{A23E7946-96DC-4B19-A31E-EB4335C8318E}" sibTransId="{7812B75D-209F-431C-BE4B-968AAA26D242}"/>
    <dgm:cxn modelId="{C0297A74-51FF-438C-B68F-5162DF255B1D}" srcId="{633BCA13-4394-41CB-80F0-F528EE4F1C73}" destId="{71E2A04B-00D1-4F9C-B019-A9D7667DECC8}" srcOrd="0" destOrd="0" parTransId="{4E7A183D-EC0D-41F6-B421-C93642F2DC05}" sibTransId="{22A1A21B-84CA-43C6-832E-807FBC2E8F43}"/>
    <dgm:cxn modelId="{CCC41091-6380-4EE8-9792-731E69C212F9}" type="presOf" srcId="{5DF67904-F2A0-442E-98AA-067E595F50D6}" destId="{3EC74AB7-DED6-4F91-BCE4-AD905A38C3F6}" srcOrd="0" destOrd="0" presId="urn:microsoft.com/office/officeart/2005/8/layout/chevron2"/>
    <dgm:cxn modelId="{8E6C1453-45F3-4E73-95F4-39D3E3EF065F}" srcId="{60D50761-6A95-4498-B77C-1FB060E8FEA4}" destId="{491FBDF8-3E23-43EF-B9AB-B8C5471D9131}" srcOrd="4" destOrd="0" parTransId="{79929BC1-CB23-40A4-8160-FAF6E05D84ED}" sibTransId="{229B3D59-C773-4C86-BC00-326EB6189BA8}"/>
    <dgm:cxn modelId="{9E98A6DC-825E-4F50-BBE9-17ED36EADFC0}" srcId="{47EA082A-DBE6-4E98-9810-AC2854A91D07}" destId="{FB9251DD-51A5-4239-A9B1-0B40C6FFE35D}" srcOrd="0" destOrd="0" parTransId="{958C41E4-077E-49AC-939F-8B6F71ED2FDA}" sibTransId="{F3D91394-4C4E-44F3-A576-B1B9108D9393}"/>
    <dgm:cxn modelId="{BE1DCB32-EE91-405D-AC85-C6021B8806C6}" type="presOf" srcId="{4F20734C-60D7-4832-B48F-A72BC9C61AD8}" destId="{C0125996-3C9E-4742-B9E3-3657A80D2460}" srcOrd="0" destOrd="0" presId="urn:microsoft.com/office/officeart/2005/8/layout/chevron2"/>
    <dgm:cxn modelId="{1CD12970-2739-4285-BE50-69155CEFFDBC}" type="presOf" srcId="{8E3F6941-4A53-4F64-BD7C-1F8B1E5C1056}" destId="{698C5D53-A90A-4248-9C49-764AE7A78590}" srcOrd="0" destOrd="0" presId="urn:microsoft.com/office/officeart/2005/8/layout/chevron2"/>
    <dgm:cxn modelId="{2FD8C9B7-B681-4CB7-BB0C-4971E0B7F49A}" srcId="{60D50761-6A95-4498-B77C-1FB060E8FEA4}" destId="{47EA082A-DBE6-4E98-9810-AC2854A91D07}" srcOrd="5" destOrd="0" parTransId="{C8687C78-0D87-4C25-9C4B-2CABB75E7D39}" sibTransId="{381BA45E-1A87-4B7C-BA63-6F50FB2C7CAC}"/>
    <dgm:cxn modelId="{C4FCAAD7-1852-4202-B27B-7986FB83D6AF}" srcId="{60D50761-6A95-4498-B77C-1FB060E8FEA4}" destId="{633BCA13-4394-41CB-80F0-F528EE4F1C73}" srcOrd="3" destOrd="0" parTransId="{FE97E43F-0A1C-4B48-9541-794F4A8C64C4}" sibTransId="{B253DA19-D744-438A-B083-362FE685D50C}"/>
    <dgm:cxn modelId="{C52155F4-386E-4BA4-98B7-63EF0493BA2B}" srcId="{60D50761-6A95-4498-B77C-1FB060E8FEA4}" destId="{5E044DD0-29CC-46B1-9962-09B6823F472B}" srcOrd="0" destOrd="0" parTransId="{C561F020-7CEF-4834-8332-91363D39B9C0}" sibTransId="{CA8467EF-0F39-462C-BF33-C919246DD775}"/>
    <dgm:cxn modelId="{2E000256-299C-4682-9A7E-DF7477812459}" type="presOf" srcId="{633BCA13-4394-41CB-80F0-F528EE4F1C73}" destId="{630C6322-84FB-4072-AD71-31E040CE65FD}" srcOrd="0" destOrd="0" presId="urn:microsoft.com/office/officeart/2005/8/layout/chevron2"/>
    <dgm:cxn modelId="{6CCD1E7D-1894-4E90-8AE0-A1ADE523395A}" srcId="{60D50761-6A95-4498-B77C-1FB060E8FEA4}" destId="{4F20734C-60D7-4832-B48F-A72BC9C61AD8}" srcOrd="2" destOrd="0" parTransId="{7651A4B5-8D0F-47AF-9686-0192C92E3B55}" sibTransId="{00C52445-847F-4ABB-8F23-D6093546D6AB}"/>
    <dgm:cxn modelId="{2CB79915-3451-4AE3-B264-1FCB9EC7A6BA}" srcId="{4F20734C-60D7-4832-B48F-A72BC9C61AD8}" destId="{2D03B13B-D120-4958-8215-50B8A85BD202}" srcOrd="0" destOrd="0" parTransId="{BEBA938C-5362-42F9-9285-A93DE370A40D}" sibTransId="{F2AB538B-1D01-42D7-8A6A-AC2709FA5C12}"/>
    <dgm:cxn modelId="{FFBA285B-12A5-449D-81AE-BFA302731010}" type="presOf" srcId="{60D50761-6A95-4498-B77C-1FB060E8FEA4}" destId="{72A8B1FF-43BC-4CC2-87A3-892ED0293121}" srcOrd="0" destOrd="0" presId="urn:microsoft.com/office/officeart/2005/8/layout/chevron2"/>
    <dgm:cxn modelId="{D9DEF0E3-F671-4CA6-8BBF-3327FB771A07}" type="presOf" srcId="{47EA082A-DBE6-4E98-9810-AC2854A91D07}" destId="{F11A9FBE-4829-42BD-A570-1D8DD3DEA654}" srcOrd="0" destOrd="0" presId="urn:microsoft.com/office/officeart/2005/8/layout/chevron2"/>
    <dgm:cxn modelId="{36E2248C-2BCC-4730-85D7-8E87BEAD737A}" type="presOf" srcId="{491FBDF8-3E23-43EF-B9AB-B8C5471D9131}" destId="{29FE7B45-BB52-4BF4-B2F4-FCD97AF36642}" srcOrd="0" destOrd="0" presId="urn:microsoft.com/office/officeart/2005/8/layout/chevron2"/>
    <dgm:cxn modelId="{C76216DB-68BD-46CC-B75A-5EE54A0F1E84}" srcId="{5E044DD0-29CC-46B1-9962-09B6823F472B}" destId="{5DF67904-F2A0-442E-98AA-067E595F50D6}" srcOrd="0" destOrd="0" parTransId="{BCC2A14E-EA25-4A2D-B8DC-F6EEE5DE962A}" sibTransId="{DB1C8999-15FB-4526-8BA1-3793CA970D3B}"/>
    <dgm:cxn modelId="{9A6F6573-26F3-4A5F-A0E0-A0C97B900385}" srcId="{491FBDF8-3E23-43EF-B9AB-B8C5471D9131}" destId="{CF793D47-9420-44FA-A4E2-89FED20AEC00}" srcOrd="0" destOrd="0" parTransId="{EB31C148-8E49-4E92-9863-5DC554D2A8D2}" sibTransId="{A68C7EDC-E523-451F-BDE2-4ADE379CBDE3}"/>
    <dgm:cxn modelId="{15662FF0-EB93-4821-B56B-8C0EF94F66A5}" type="presOf" srcId="{FB9251DD-51A5-4239-A9B1-0B40C6FFE35D}" destId="{A604D0B6-5550-42C2-909B-A5AA23AA524F}" srcOrd="0" destOrd="0" presId="urn:microsoft.com/office/officeart/2005/8/layout/chevron2"/>
    <dgm:cxn modelId="{EE65ECD9-6BD6-4BD6-97EB-6942237DD36B}" type="presOf" srcId="{2C517D2D-F244-4739-B9C5-948340F2E8F1}" destId="{DEAF2B41-7656-4AB0-9BFC-6302A45D8945}" srcOrd="0" destOrd="0" presId="urn:microsoft.com/office/officeart/2005/8/layout/chevron2"/>
    <dgm:cxn modelId="{C4F0A4C2-74E7-4ABF-94C7-E67F313A0FDC}" type="presOf" srcId="{CF793D47-9420-44FA-A4E2-89FED20AEC00}" destId="{FACFC9D8-39EC-4603-8EA1-4DD5D2FBE3BE}" srcOrd="0" destOrd="0" presId="urn:microsoft.com/office/officeart/2005/8/layout/chevron2"/>
    <dgm:cxn modelId="{E8007008-4601-4971-BD44-5E91684E39CC}" type="presOf" srcId="{71E2A04B-00D1-4F9C-B019-A9D7667DECC8}" destId="{04436AF2-1BF2-4CE2-B58F-1C20D0EE1EEB}" srcOrd="0" destOrd="0" presId="urn:microsoft.com/office/officeart/2005/8/layout/chevron2"/>
    <dgm:cxn modelId="{346883BE-095C-4511-A7C1-6FBE7516EC37}" type="presOf" srcId="{2D03B13B-D120-4958-8215-50B8A85BD202}" destId="{FA6E4E68-8CD7-460C-9586-0A69871BA06F}" srcOrd="0" destOrd="0" presId="urn:microsoft.com/office/officeart/2005/8/layout/chevron2"/>
    <dgm:cxn modelId="{BE5D8CDF-4B45-4051-B9D6-D311FF477B6C}" type="presParOf" srcId="{72A8B1FF-43BC-4CC2-87A3-892ED0293121}" destId="{7571CA3F-0FFD-47F1-BF32-91A97080D17F}" srcOrd="0" destOrd="0" presId="urn:microsoft.com/office/officeart/2005/8/layout/chevron2"/>
    <dgm:cxn modelId="{30520F06-6248-4706-A3AC-6D9C21D458D4}" type="presParOf" srcId="{7571CA3F-0FFD-47F1-BF32-91A97080D17F}" destId="{D0E6787B-BED4-4473-8869-E3D55AA0658C}" srcOrd="0" destOrd="0" presId="urn:microsoft.com/office/officeart/2005/8/layout/chevron2"/>
    <dgm:cxn modelId="{7D77547F-F3E3-460E-9C01-FA1C8FDE9DCF}" type="presParOf" srcId="{7571CA3F-0FFD-47F1-BF32-91A97080D17F}" destId="{3EC74AB7-DED6-4F91-BCE4-AD905A38C3F6}" srcOrd="1" destOrd="0" presId="urn:microsoft.com/office/officeart/2005/8/layout/chevron2"/>
    <dgm:cxn modelId="{C6E5A92A-216E-4A88-BC97-BD93E874793E}" type="presParOf" srcId="{72A8B1FF-43BC-4CC2-87A3-892ED0293121}" destId="{21581A39-BCAA-4F13-8463-72EB68CF6040}" srcOrd="1" destOrd="0" presId="urn:microsoft.com/office/officeart/2005/8/layout/chevron2"/>
    <dgm:cxn modelId="{DF0797D4-1435-4658-8993-D40D79C305E5}" type="presParOf" srcId="{72A8B1FF-43BC-4CC2-87A3-892ED0293121}" destId="{9B6BBD1C-1234-4BB1-B8BB-A56862EEA2EB}" srcOrd="2" destOrd="0" presId="urn:microsoft.com/office/officeart/2005/8/layout/chevron2"/>
    <dgm:cxn modelId="{AB76EEAA-BB7B-4250-AC04-28CCD8D9C03F}" type="presParOf" srcId="{9B6BBD1C-1234-4BB1-B8BB-A56862EEA2EB}" destId="{698C5D53-A90A-4248-9C49-764AE7A78590}" srcOrd="0" destOrd="0" presId="urn:microsoft.com/office/officeart/2005/8/layout/chevron2"/>
    <dgm:cxn modelId="{3C6B39AD-1670-437A-A453-25CF1BB07899}" type="presParOf" srcId="{9B6BBD1C-1234-4BB1-B8BB-A56862EEA2EB}" destId="{DEAF2B41-7656-4AB0-9BFC-6302A45D8945}" srcOrd="1" destOrd="0" presId="urn:microsoft.com/office/officeart/2005/8/layout/chevron2"/>
    <dgm:cxn modelId="{64F53FA5-7890-4E45-AE9A-DCB25A054FB4}" type="presParOf" srcId="{72A8B1FF-43BC-4CC2-87A3-892ED0293121}" destId="{7EF77D1C-66DA-44ED-AA8D-A43404C7D792}" srcOrd="3" destOrd="0" presId="urn:microsoft.com/office/officeart/2005/8/layout/chevron2"/>
    <dgm:cxn modelId="{A170050B-1FAE-44B6-91F7-6539087FAC6F}" type="presParOf" srcId="{72A8B1FF-43BC-4CC2-87A3-892ED0293121}" destId="{58009101-A33A-4B6B-A14C-575B95C1E55B}" srcOrd="4" destOrd="0" presId="urn:microsoft.com/office/officeart/2005/8/layout/chevron2"/>
    <dgm:cxn modelId="{BAD3BDDF-036C-4FCB-A7D7-4A7DB282AF62}" type="presParOf" srcId="{58009101-A33A-4B6B-A14C-575B95C1E55B}" destId="{C0125996-3C9E-4742-B9E3-3657A80D2460}" srcOrd="0" destOrd="0" presId="urn:microsoft.com/office/officeart/2005/8/layout/chevron2"/>
    <dgm:cxn modelId="{5927E047-54F0-4254-9874-77259D24647F}" type="presParOf" srcId="{58009101-A33A-4B6B-A14C-575B95C1E55B}" destId="{FA6E4E68-8CD7-460C-9586-0A69871BA06F}" srcOrd="1" destOrd="0" presId="urn:microsoft.com/office/officeart/2005/8/layout/chevron2"/>
    <dgm:cxn modelId="{92C8A5ED-0B27-4C45-824A-DC1357638513}" type="presParOf" srcId="{72A8B1FF-43BC-4CC2-87A3-892ED0293121}" destId="{07DB9AF7-49B1-455D-91ED-41CC72137791}" srcOrd="5" destOrd="0" presId="urn:microsoft.com/office/officeart/2005/8/layout/chevron2"/>
    <dgm:cxn modelId="{4548D98A-5C8C-4CE2-96EA-7B8159C129F2}" type="presParOf" srcId="{72A8B1FF-43BC-4CC2-87A3-892ED0293121}" destId="{5CDEFA50-C966-4917-9830-A9FA18FCB1AB}" srcOrd="6" destOrd="0" presId="urn:microsoft.com/office/officeart/2005/8/layout/chevron2"/>
    <dgm:cxn modelId="{71E8EC4E-E8A3-4474-BB2D-0E325A2A672F}" type="presParOf" srcId="{5CDEFA50-C966-4917-9830-A9FA18FCB1AB}" destId="{630C6322-84FB-4072-AD71-31E040CE65FD}" srcOrd="0" destOrd="0" presId="urn:microsoft.com/office/officeart/2005/8/layout/chevron2"/>
    <dgm:cxn modelId="{E86E2BB8-C422-4731-80BD-EDCE15BA973C}" type="presParOf" srcId="{5CDEFA50-C966-4917-9830-A9FA18FCB1AB}" destId="{04436AF2-1BF2-4CE2-B58F-1C20D0EE1EEB}" srcOrd="1" destOrd="0" presId="urn:microsoft.com/office/officeart/2005/8/layout/chevron2"/>
    <dgm:cxn modelId="{E10C7814-2638-4A98-ACF6-EF7C42E1319F}" type="presParOf" srcId="{72A8B1FF-43BC-4CC2-87A3-892ED0293121}" destId="{D24D120C-5156-48BA-A752-65DB91C1D266}" srcOrd="7" destOrd="0" presId="urn:microsoft.com/office/officeart/2005/8/layout/chevron2"/>
    <dgm:cxn modelId="{9A476192-4EE6-46C2-BFD3-D908F5FDEB17}" type="presParOf" srcId="{72A8B1FF-43BC-4CC2-87A3-892ED0293121}" destId="{515D5A72-66D2-456D-9217-0E0BDDD97521}" srcOrd="8" destOrd="0" presId="urn:microsoft.com/office/officeart/2005/8/layout/chevron2"/>
    <dgm:cxn modelId="{253812F6-2A64-4C8A-8F58-C45688248E93}" type="presParOf" srcId="{515D5A72-66D2-456D-9217-0E0BDDD97521}" destId="{29FE7B45-BB52-4BF4-B2F4-FCD97AF36642}" srcOrd="0" destOrd="0" presId="urn:microsoft.com/office/officeart/2005/8/layout/chevron2"/>
    <dgm:cxn modelId="{3A5EC8F0-3528-4ECF-8103-D33D70D6D506}" type="presParOf" srcId="{515D5A72-66D2-456D-9217-0E0BDDD97521}" destId="{FACFC9D8-39EC-4603-8EA1-4DD5D2FBE3BE}" srcOrd="1" destOrd="0" presId="urn:microsoft.com/office/officeart/2005/8/layout/chevron2"/>
    <dgm:cxn modelId="{12309736-CC09-46C9-9E57-FC472A5B5C59}" type="presParOf" srcId="{72A8B1FF-43BC-4CC2-87A3-892ED0293121}" destId="{CDA70A87-B5A3-4029-927D-4C083EC47D2D}" srcOrd="9" destOrd="0" presId="urn:microsoft.com/office/officeart/2005/8/layout/chevron2"/>
    <dgm:cxn modelId="{9C66CE81-B646-40D7-932E-2732E9DDA272}" type="presParOf" srcId="{72A8B1FF-43BC-4CC2-87A3-892ED0293121}" destId="{5C3AE5BE-EB85-4F2F-A4BA-26C2B5FE2CC5}" srcOrd="10" destOrd="0" presId="urn:microsoft.com/office/officeart/2005/8/layout/chevron2"/>
    <dgm:cxn modelId="{651536A5-66B9-4FAD-ADBA-F55B2D8EC82C}" type="presParOf" srcId="{5C3AE5BE-EB85-4F2F-A4BA-26C2B5FE2CC5}" destId="{F11A9FBE-4829-42BD-A570-1D8DD3DEA654}" srcOrd="0" destOrd="0" presId="urn:microsoft.com/office/officeart/2005/8/layout/chevron2"/>
    <dgm:cxn modelId="{682F76C6-6041-40F4-BED1-15420DE69334}" type="presParOf" srcId="{5C3AE5BE-EB85-4F2F-A4BA-26C2B5FE2CC5}" destId="{A604D0B6-5550-42C2-909B-A5AA23AA524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6787B-BED4-4473-8869-E3D55AA0658C}">
      <dsp:nvSpPr>
        <dsp:cNvPr id="0" name=""/>
        <dsp:cNvSpPr/>
      </dsp:nvSpPr>
      <dsp:spPr>
        <a:xfrm rot="5400000">
          <a:off x="-126435" y="128322"/>
          <a:ext cx="842906" cy="5900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296903"/>
        <a:ext cx="590034" cy="252872"/>
      </dsp:txXfrm>
    </dsp:sp>
    <dsp:sp modelId="{3EC74AB7-DED6-4F91-BCE4-AD905A38C3F6}">
      <dsp:nvSpPr>
        <dsp:cNvPr id="0" name=""/>
        <dsp:cNvSpPr/>
      </dsp:nvSpPr>
      <dsp:spPr>
        <a:xfrm rot="5400000">
          <a:off x="5431272" y="-4839351"/>
          <a:ext cx="547889" cy="102303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народные и фольклорные – Святки, Коляда, Масленица, Красная горка, весеннее-летние игрища и забавы, </a:t>
          </a:r>
          <a:r>
            <a:rPr lang="ru-RU" sz="1600" kern="1200" dirty="0" err="1" smtClean="0"/>
            <a:t>Осенины</a:t>
          </a:r>
          <a:endParaRPr lang="ru-RU" sz="1600" kern="1200" dirty="0"/>
        </a:p>
      </dsp:txBody>
      <dsp:txXfrm rot="-5400000">
        <a:off x="590034" y="28633"/>
        <a:ext cx="10203619" cy="494397"/>
      </dsp:txXfrm>
    </dsp:sp>
    <dsp:sp modelId="{698C5D53-A90A-4248-9C49-764AE7A78590}">
      <dsp:nvSpPr>
        <dsp:cNvPr id="0" name=""/>
        <dsp:cNvSpPr/>
      </dsp:nvSpPr>
      <dsp:spPr>
        <a:xfrm rot="5400000">
          <a:off x="-126435" y="872358"/>
          <a:ext cx="842906" cy="5900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1040939"/>
        <a:ext cx="590034" cy="252872"/>
      </dsp:txXfrm>
    </dsp:sp>
    <dsp:sp modelId="{DEAF2B41-7656-4AB0-9BFC-6302A45D8945}">
      <dsp:nvSpPr>
        <dsp:cNvPr id="0" name=""/>
        <dsp:cNvSpPr/>
      </dsp:nvSpPr>
      <dsp:spPr>
        <a:xfrm rot="5400000">
          <a:off x="5431272" y="-4095315"/>
          <a:ext cx="547889" cy="102303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государственно-гражданские – Новый год, День защитника Отечества, День Победы, День знаний, День города и др.</a:t>
          </a:r>
          <a:endParaRPr lang="ru-RU" sz="1600" kern="1200" dirty="0"/>
        </a:p>
      </dsp:txBody>
      <dsp:txXfrm rot="-5400000">
        <a:off x="590034" y="772669"/>
        <a:ext cx="10203619" cy="494397"/>
      </dsp:txXfrm>
    </dsp:sp>
    <dsp:sp modelId="{C0125996-3C9E-4742-B9E3-3657A80D2460}">
      <dsp:nvSpPr>
        <dsp:cNvPr id="0" name=""/>
        <dsp:cNvSpPr/>
      </dsp:nvSpPr>
      <dsp:spPr>
        <a:xfrm rot="5400000">
          <a:off x="-126435" y="1616394"/>
          <a:ext cx="842906" cy="5900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1" y="1784975"/>
        <a:ext cx="590034" cy="252872"/>
      </dsp:txXfrm>
    </dsp:sp>
    <dsp:sp modelId="{FA6E4E68-8CD7-460C-9586-0A69871BA06F}">
      <dsp:nvSpPr>
        <dsp:cNvPr id="0" name=""/>
        <dsp:cNvSpPr/>
      </dsp:nvSpPr>
      <dsp:spPr>
        <a:xfrm rot="5400000">
          <a:off x="5431272" y="-3351279"/>
          <a:ext cx="547889" cy="102303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международные – День матери, День защиты детей, Международный женский день</a:t>
          </a:r>
          <a:endParaRPr lang="ru-RU" sz="1600" kern="1200" dirty="0"/>
        </a:p>
      </dsp:txBody>
      <dsp:txXfrm rot="-5400000">
        <a:off x="590034" y="1516705"/>
        <a:ext cx="10203619" cy="494397"/>
      </dsp:txXfrm>
    </dsp:sp>
    <dsp:sp modelId="{630C6322-84FB-4072-AD71-31E040CE65FD}">
      <dsp:nvSpPr>
        <dsp:cNvPr id="0" name=""/>
        <dsp:cNvSpPr/>
      </dsp:nvSpPr>
      <dsp:spPr>
        <a:xfrm rot="5400000">
          <a:off x="-126435" y="2360430"/>
          <a:ext cx="842906" cy="5900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2529011"/>
        <a:ext cx="590034" cy="252872"/>
      </dsp:txXfrm>
    </dsp:sp>
    <dsp:sp modelId="{04436AF2-1BF2-4CE2-B58F-1C20D0EE1EEB}">
      <dsp:nvSpPr>
        <dsp:cNvPr id="0" name=""/>
        <dsp:cNvSpPr/>
      </dsp:nvSpPr>
      <dsp:spPr>
        <a:xfrm rot="5400000">
          <a:off x="5431272" y="-2607243"/>
          <a:ext cx="547889" cy="102303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православные – Рождество, Благовещение, Вербное воскресенье, Пасха, Троица, Покров</a:t>
          </a:r>
          <a:endParaRPr lang="ru-RU" sz="1600" kern="1200"/>
        </a:p>
      </dsp:txBody>
      <dsp:txXfrm rot="-5400000">
        <a:off x="590034" y="2260741"/>
        <a:ext cx="10203619" cy="494397"/>
      </dsp:txXfrm>
    </dsp:sp>
    <dsp:sp modelId="{29FE7B45-BB52-4BF4-B2F4-FCD97AF36642}">
      <dsp:nvSpPr>
        <dsp:cNvPr id="0" name=""/>
        <dsp:cNvSpPr/>
      </dsp:nvSpPr>
      <dsp:spPr>
        <a:xfrm rot="5400000">
          <a:off x="-126435" y="3104466"/>
          <a:ext cx="842906" cy="5900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3273047"/>
        <a:ext cx="590034" cy="252872"/>
      </dsp:txXfrm>
    </dsp:sp>
    <dsp:sp modelId="{FACFC9D8-39EC-4603-8EA1-4DD5D2FBE3BE}">
      <dsp:nvSpPr>
        <dsp:cNvPr id="0" name=""/>
        <dsp:cNvSpPr/>
      </dsp:nvSpPr>
      <dsp:spPr>
        <a:xfrm rot="5400000">
          <a:off x="5431272" y="-1863207"/>
          <a:ext cx="547889" cy="102303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бытовые и семейные – день рождения, выпуск в школу</a:t>
          </a:r>
          <a:endParaRPr lang="ru-RU" sz="1600" kern="1200"/>
        </a:p>
      </dsp:txBody>
      <dsp:txXfrm rot="-5400000">
        <a:off x="590034" y="3004777"/>
        <a:ext cx="10203619" cy="494397"/>
      </dsp:txXfrm>
    </dsp:sp>
    <dsp:sp modelId="{F11A9FBE-4829-42BD-A570-1D8DD3DEA654}">
      <dsp:nvSpPr>
        <dsp:cNvPr id="0" name=""/>
        <dsp:cNvSpPr/>
      </dsp:nvSpPr>
      <dsp:spPr>
        <a:xfrm rot="5400000">
          <a:off x="-126435" y="3848502"/>
          <a:ext cx="842906" cy="5900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4017083"/>
        <a:ext cx="590034" cy="252872"/>
      </dsp:txXfrm>
    </dsp:sp>
    <dsp:sp modelId="{A604D0B6-5550-42C2-909B-A5AA23AA524F}">
      <dsp:nvSpPr>
        <dsp:cNvPr id="0" name=""/>
        <dsp:cNvSpPr/>
      </dsp:nvSpPr>
      <dsp:spPr>
        <a:xfrm rot="5400000">
          <a:off x="5431272" y="-1119171"/>
          <a:ext cx="547889" cy="102303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«фантазийные праздники» – Праздник мыльных пузырей, Праздник воздушных шаров, Бумажных корабликов</a:t>
          </a:r>
          <a:endParaRPr lang="ru-RU" sz="1600" kern="1200"/>
        </a:p>
      </dsp:txBody>
      <dsp:txXfrm rot="-5400000">
        <a:off x="590034" y="3748813"/>
        <a:ext cx="10203619" cy="4943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83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3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822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23944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840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81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72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91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5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27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48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8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25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7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83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10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79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95D79-3F29-4742-9F0D-EA7790E6ACC4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6C40-CBF0-43D5-B874-DF51441127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28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173" y="450376"/>
            <a:ext cx="9208945" cy="3166281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«Без праздников </a:t>
            </a:r>
            <a:b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</a:br>
            <a:r>
              <a:rPr lang="ru-RU" sz="6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не бывает детства!»</a:t>
            </a:r>
            <a:endParaRPr lang="ru-RU" sz="6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94899" y="3884810"/>
            <a:ext cx="6400800" cy="1947333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для воспитателей и специалистов ДОУ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11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~FOTO~\картинки разные и презентации\для оформления альбомов\на клейка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556" y="627798"/>
            <a:ext cx="4258101" cy="39860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669898" y="5059487"/>
            <a:ext cx="677942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600" dirty="0" smtClean="0">
                <a:solidFill>
                  <a:srgbClr val="0070C0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Творческих успехов!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4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«Духовная жизнь ребенка полноценна тогда, когда он живет в мире игры, сказки, музыки, фантазии, творчества. Без этого он засушенный цветок.»</a:t>
            </a:r>
          </a:p>
          <a:p>
            <a:pPr marL="0" indent="0" algn="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А. Сухомлинский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48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335717"/>
              </p:ext>
            </p:extLst>
          </p:nvPr>
        </p:nvGraphicFramePr>
        <p:xfrm>
          <a:off x="685800" y="1651379"/>
          <a:ext cx="10820400" cy="4566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66867" y="580999"/>
            <a:ext cx="7870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Классификация детских праздников на основе общепринятой праздничной культуры России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9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0" y="901532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организации праздника</a:t>
            </a:r>
            <a:endParaRPr lang="ru-RU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Основная </a:t>
            </a:r>
            <a:r>
              <a:rPr lang="ru-RU" b="1" dirty="0"/>
              <a:t>цель </a:t>
            </a:r>
            <a:r>
              <a:rPr lang="ru-RU" dirty="0"/>
              <a:t>праздника в ДОУ - формирование эмоций и чувств, являющихся важнейшим условием развития личности.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Задачи культурно-досуговых мероприятий</a:t>
            </a:r>
            <a:r>
              <a:rPr lang="ru-RU" dirty="0"/>
              <a:t> в детском </a:t>
            </a:r>
            <a:r>
              <a:rPr lang="ru-RU" dirty="0" smtClean="0"/>
              <a:t>саду:</a:t>
            </a:r>
            <a:endParaRPr lang="ru-RU" dirty="0"/>
          </a:p>
          <a:p>
            <a:r>
              <a:rPr lang="ru-RU" dirty="0"/>
              <a:t>- дать детям радость и побуждать их к активности;</a:t>
            </a:r>
          </a:p>
          <a:p>
            <a:r>
              <a:rPr lang="ru-RU" dirty="0"/>
              <a:t>- дать яркие художественные музыкальные впечатления;</a:t>
            </a:r>
          </a:p>
          <a:p>
            <a:r>
              <a:rPr lang="ru-RU" dirty="0"/>
              <a:t>- привить интерес и любовь к музыке, развивать музыкальную восприимчивость и музыкальную активность ребенка.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54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358" y="764373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мероприятий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Оформление должно:</a:t>
            </a:r>
          </a:p>
          <a:p>
            <a:r>
              <a:rPr lang="ru-RU" dirty="0"/>
              <a:t>- отвечать содержанию праздника, быть художественным и понятным для детей;</a:t>
            </a:r>
          </a:p>
          <a:p>
            <a:r>
              <a:rPr lang="ru-RU" dirty="0"/>
              <a:t>- развивать художественно-эстетический вкус;</a:t>
            </a:r>
          </a:p>
          <a:p>
            <a:r>
              <a:rPr lang="ru-RU" dirty="0"/>
              <a:t>- создавать у всех участников радостное настроение, вызывать интерес к предстоящим событиям.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5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00" y="1010033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по организации праздника:</a:t>
            </a:r>
            <a: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Предварительное планирование.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2. Работа над сценарием.</a:t>
            </a:r>
          </a:p>
          <a:p>
            <a:pPr marL="0" indent="0">
              <a:buNone/>
            </a:pPr>
            <a:r>
              <a:rPr lang="ru-RU" dirty="0"/>
              <a:t>3. Предварительное знакомство детей с темой утренника.</a:t>
            </a:r>
          </a:p>
          <a:p>
            <a:pPr marL="0" indent="0">
              <a:buNone/>
            </a:pPr>
            <a:r>
              <a:rPr lang="ru-RU" dirty="0"/>
              <a:t>4. Репетиции.</a:t>
            </a:r>
          </a:p>
          <a:p>
            <a:pPr marL="0" indent="0">
              <a:buNone/>
            </a:pPr>
            <a:r>
              <a:rPr lang="ru-RU" dirty="0"/>
              <a:t>5. Работа с родителями.</a:t>
            </a:r>
          </a:p>
          <a:p>
            <a:pPr marL="0" indent="0">
              <a:buNone/>
            </a:pPr>
            <a:r>
              <a:rPr lang="ru-RU" dirty="0"/>
              <a:t>6. Проведение утренника</a:t>
            </a:r>
          </a:p>
          <a:p>
            <a:pPr marL="0" indent="0">
              <a:buNone/>
            </a:pPr>
            <a:r>
              <a:rPr lang="ru-RU" dirty="0"/>
              <a:t>7. Подведение итогов</a:t>
            </a:r>
          </a:p>
          <a:p>
            <a:pPr marL="0" indent="0">
              <a:buNone/>
            </a:pPr>
            <a:r>
              <a:rPr lang="ru-RU" dirty="0"/>
              <a:t>8. Последействие праздника.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70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767" y="709782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детей на утреннике</a:t>
            </a:r>
            <a:endParaRPr lang="ru-RU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Детям необходимо знать </a:t>
            </a:r>
            <a:r>
              <a:rPr lang="ru-RU" dirty="0" smtClean="0"/>
              <a:t>некоторые из </a:t>
            </a:r>
            <a:r>
              <a:rPr lang="ru-RU" dirty="0"/>
              <a:t>них:</a:t>
            </a:r>
          </a:p>
          <a:p>
            <a:pPr marL="0" indent="0">
              <a:buNone/>
            </a:pPr>
            <a:r>
              <a:rPr lang="ru-RU" dirty="0"/>
              <a:t>- говорить не громко (не кричать);</a:t>
            </a:r>
          </a:p>
          <a:p>
            <a:pPr marL="0" indent="0">
              <a:buNone/>
            </a:pPr>
            <a:r>
              <a:rPr lang="ru-RU" dirty="0"/>
              <a:t>- ходить спокойно (не бегать);</a:t>
            </a:r>
          </a:p>
          <a:p>
            <a:pPr marL="0" indent="0">
              <a:buNone/>
            </a:pPr>
            <a:r>
              <a:rPr lang="ru-RU" dirty="0"/>
              <a:t>- помнить для чего мы находимся в зале;</a:t>
            </a:r>
          </a:p>
          <a:p>
            <a:pPr marL="0" indent="0">
              <a:buNone/>
            </a:pPr>
            <a:r>
              <a:rPr lang="ru-RU" dirty="0"/>
              <a:t>- смело показывать свои способности;</a:t>
            </a:r>
          </a:p>
          <a:p>
            <a:pPr marL="0" indent="0">
              <a:buNone/>
            </a:pPr>
            <a:r>
              <a:rPr lang="ru-RU" dirty="0"/>
              <a:t>- заботиться друг о друге (не обижать);</a:t>
            </a:r>
          </a:p>
          <a:p>
            <a:pPr marL="0" indent="0">
              <a:buNone/>
            </a:pPr>
            <a:r>
              <a:rPr lang="ru-RU" dirty="0"/>
              <a:t>- помогать друг другу (не смеяться);</a:t>
            </a:r>
          </a:p>
          <a:p>
            <a:pPr marL="0" indent="0">
              <a:buNone/>
            </a:pPr>
            <a:r>
              <a:rPr lang="ru-RU" dirty="0"/>
              <a:t>- внимательно слушать друг друга (дать сказать каждому);</a:t>
            </a:r>
          </a:p>
          <a:p>
            <a:pPr marL="0" indent="0">
              <a:buNone/>
            </a:pPr>
            <a:r>
              <a:rPr lang="ru-RU" dirty="0"/>
              <a:t>-не отвлекаться на родителей. </a:t>
            </a:r>
          </a:p>
        </p:txBody>
      </p:sp>
    </p:spTree>
    <p:extLst>
      <p:ext uri="{BB962C8B-B14F-4D97-AF65-F5344CB8AC3E}">
        <p14:creationId xmlns:p14="http://schemas.microsoft.com/office/powerpoint/2010/main" val="285628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6597" y="764373"/>
            <a:ext cx="9049603" cy="12930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проведения праздника, при котором оцениваются</a:t>
            </a: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-деятельность детей во время праздника, их самочувствие, эмоциональное состояние, степень активности и заинтересованности, качество выступлений;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-деятельность музыкального руководителя и воспитателей, их профессионализм в составлении сценария, умение распределять роли с учетом возрастных и индивидуальных особенностей детей, степень и характер взаимодействия друг с другом и детьми;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- качество используемого музыкального репертуара, его доступность, художественность и соответствие тематике праздника; качество исполнения музыкального репертуара;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-организационные моменты праздника, согласованность работы всего коллектива при подготовке в проведении праздника;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-праздничное оформление зала.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664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678" y="901532"/>
            <a:ext cx="8610600" cy="129302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сценария-традиционного праздника в детском саду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 Экспозиция (обозначение сюжета, места действия, определение атмосферы праздника)</a:t>
            </a:r>
          </a:p>
          <a:p>
            <a:pPr marL="0" indent="0">
              <a:buNone/>
            </a:pPr>
            <a:r>
              <a:rPr lang="ru-RU" dirty="0"/>
              <a:t>2. Оформление «завязки» (появление нового события в начале праздника)</a:t>
            </a:r>
          </a:p>
          <a:p>
            <a:pPr marL="0" indent="0">
              <a:buNone/>
            </a:pPr>
            <a:r>
              <a:rPr lang="ru-RU" dirty="0"/>
              <a:t>3. Развитие действия по восходящей (череда событий, которые, сменяя друг друга, по энергетическому уровню усиливаются и ведут нас к кульминации)</a:t>
            </a:r>
          </a:p>
          <a:p>
            <a:pPr marL="0" indent="0">
              <a:buNone/>
            </a:pPr>
            <a:r>
              <a:rPr lang="ru-RU" dirty="0"/>
              <a:t>4. Кульминация (переломный момент праздника)</a:t>
            </a:r>
          </a:p>
          <a:p>
            <a:pPr marL="0" indent="0">
              <a:buNone/>
            </a:pPr>
            <a:r>
              <a:rPr lang="ru-RU" dirty="0"/>
              <a:t>5. Развитие действия по нисходящей (события направлены на разрешение ситуации)</a:t>
            </a:r>
          </a:p>
          <a:p>
            <a:pPr marL="0" indent="0">
              <a:buNone/>
            </a:pPr>
            <a:r>
              <a:rPr lang="ru-RU" dirty="0"/>
              <a:t>6. Развязка (в её основе – разрешение сюжета)</a:t>
            </a:r>
          </a:p>
          <a:p>
            <a:pPr marL="0" indent="0">
              <a:buNone/>
            </a:pPr>
            <a:r>
              <a:rPr lang="ru-RU" dirty="0"/>
              <a:t>7. Финал (апофеоз праздника)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00013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16</TotalTime>
  <Words>492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Monotype Corsiva</vt:lpstr>
      <vt:lpstr>Times New Roman</vt:lpstr>
      <vt:lpstr>След самолета</vt:lpstr>
      <vt:lpstr>«Без праздников  не бывает детства!»</vt:lpstr>
      <vt:lpstr>Презентация PowerPoint</vt:lpstr>
      <vt:lpstr>Презентация PowerPoint</vt:lpstr>
      <vt:lpstr>Цель организации праздника</vt:lpstr>
      <vt:lpstr>Оформление мероприятий</vt:lpstr>
      <vt:lpstr>Этапы работы по организации праздника: </vt:lpstr>
      <vt:lpstr>Поведение детей на утреннике</vt:lpstr>
      <vt:lpstr>Анализ качества проведения праздника, при котором оцениваются:</vt:lpstr>
      <vt:lpstr>Структура сценария-традиционного праздника в детском саду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«Без праздников  не бывает детства!»</dc:title>
  <dc:creator>Libria</dc:creator>
  <cp:lastModifiedBy>Libria</cp:lastModifiedBy>
  <cp:revision>2</cp:revision>
  <dcterms:created xsi:type="dcterms:W3CDTF">2015-03-11T11:19:23Z</dcterms:created>
  <dcterms:modified xsi:type="dcterms:W3CDTF">2015-09-28T16:31:56Z</dcterms:modified>
</cp:coreProperties>
</file>