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43" y="-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187450" y="476250"/>
            <a:ext cx="7345363" cy="5762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600" dirty="0">
                <a:solidFill>
                  <a:schemeClr val="tx2">
                    <a:lumMod val="75000"/>
                  </a:schemeClr>
                </a:solidFill>
                <a:latin typeface="Monotype Corsiva" pitchFamily="66" charset="0"/>
              </a:rPr>
              <a:t>Предметно развивающая среда</a:t>
            </a:r>
          </a:p>
        </p:txBody>
      </p:sp>
      <p:pic>
        <p:nvPicPr>
          <p:cNvPr id="53251" name="Рисунок 5" descr="C:\Users\User\Desktop\для иры\для иры\DSC027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4508500"/>
            <a:ext cx="2592388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Рисунок 8" descr="C:\Users\User\Desktop\для иры\для иры\DSC027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76969">
            <a:off x="6243638" y="1435100"/>
            <a:ext cx="3138487" cy="235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Рисунок 9" descr="C:\Users\User\Desktop\для иры\для иры\DSC027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10482">
            <a:off x="-234949" y="1133475"/>
            <a:ext cx="2736850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4" name="Рисунок 10" descr="C:\Users\User\Desktop\для иры\для иры\DSC028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7419487">
            <a:off x="5960269" y="3988594"/>
            <a:ext cx="3063875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5" name="Рисунок 4" descr="C:\Users\User\Desktop\для иры\для иры\DSC0278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163" y="3213100"/>
            <a:ext cx="2495550" cy="2014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6" name="Рисунок 11" descr="C:\Users\User\Desktop\для иры\для иры\DSC0277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15185">
            <a:off x="266700" y="4327525"/>
            <a:ext cx="3046413" cy="228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Рисунок 6" descr="C:\Users\User\Desktop\для иры\для иры\DSC027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40200" y="1557338"/>
            <a:ext cx="2735263" cy="165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8" name="Рисунок 7" descr="C:\Users\User\Desktop\для иры\для иры\DSC0277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08175" y="1341438"/>
            <a:ext cx="244792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9" name="Рисунок 3" descr="C:\Users\User\Desktop\для иры\для иры\DSC0278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50825" y="1916113"/>
            <a:ext cx="26289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60" name="Рисунок 2" descr="C:\Users\User\Desktop\для иры\для иры\DSC02779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700338" y="2852738"/>
            <a:ext cx="2808287" cy="2160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5"/>
          <p:cNvSpPr txBox="1">
            <a:spLocks noChangeArrowheads="1"/>
          </p:cNvSpPr>
          <p:nvPr/>
        </p:nvSpPr>
        <p:spPr bwMode="auto">
          <a:xfrm>
            <a:off x="376238" y="330358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4275" name="Text Box 6"/>
          <p:cNvSpPr txBox="1">
            <a:spLocks noChangeArrowheads="1"/>
          </p:cNvSpPr>
          <p:nvPr/>
        </p:nvSpPr>
        <p:spPr bwMode="auto">
          <a:xfrm>
            <a:off x="395288" y="6400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2">
              <a:schemeClr val="bg2">
                <a:alpha val="50000"/>
              </a:schemeClr>
            </a:prstShdw>
          </a:effec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4276" name="Рисунок 8" descr="C:\Users\User\Desktop\Новая группа\2013-09-24-18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88844">
            <a:off x="34925" y="2065338"/>
            <a:ext cx="31178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Рисунок 10" descr="C:\Users\User\Desktop\Новая группа\2013-09-24-186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986338"/>
            <a:ext cx="35131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Рисунок 11" descr="C:\Users\User\Desktop\ясельки\фото\DSC0064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65776">
            <a:off x="6759575" y="1989138"/>
            <a:ext cx="2384425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User\Desktop\ясельки\фото\DSC0051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800" y="4409728"/>
            <a:ext cx="345638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2Left"/>
            <a:lightRig rig="threePt" dir="t"/>
          </a:scene3d>
        </p:spPr>
      </p:pic>
      <p:pic>
        <p:nvPicPr>
          <p:cNvPr id="54280" name="Рисунок 15" descr="C:\Users\User\Desktop\фото ясли\2014-10-28-41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2363" y="3644900"/>
            <a:ext cx="2735262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Desktop\Новая группа\2013-09-24-1840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3501008"/>
            <a:ext cx="30243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isometricOffAxis1Right"/>
            <a:lightRig rig="threePt" dir="t"/>
          </a:scene3d>
        </p:spPr>
      </p:pic>
      <p:pic>
        <p:nvPicPr>
          <p:cNvPr id="54282" name="Picture 12" descr="F:\Моё Фото\DSC0470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147798">
            <a:off x="7145338" y="4094163"/>
            <a:ext cx="2084387" cy="2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3" name="Рисунок 7" descr="C:\Users\User\Desktop\фото детский сад\зима прогулка\2013-01-10-98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-372654">
            <a:off x="179388" y="333375"/>
            <a:ext cx="3240087" cy="183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4" name="Рисунок 13" descr="C:\Users\User\Desktop\фото ясли\2014-10-28-4356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987675" y="115888"/>
            <a:ext cx="2089150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5" name="Picture 9" descr="F:\Моё Фото\DSC04700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787900" y="115888"/>
            <a:ext cx="3313113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6" name="Рисунок 16" descr="C:\Users\User\Desktop\фото ясли\2014-10-28-4190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573588" y="1851025"/>
            <a:ext cx="2662237" cy="179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87" name="Рисунок 14" descr="C:\Users\User\Desktop\фото ясли\2014-10-28-415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1021580">
            <a:off x="2563813" y="2755900"/>
            <a:ext cx="2576512" cy="191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0</TotalTime>
  <Words>3</Words>
  <Application>Microsoft Office PowerPoint</Application>
  <PresentationFormat>Экран (4:3)</PresentationFormat>
  <Paragraphs>1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Яркая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</cp:revision>
  <dcterms:created xsi:type="dcterms:W3CDTF">2015-09-29T14:24:41Z</dcterms:created>
  <dcterms:modified xsi:type="dcterms:W3CDTF">2015-09-29T14:25:53Z</dcterms:modified>
</cp:coreProperties>
</file>