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2" r:id="rId3"/>
    <p:sldId id="293" r:id="rId4"/>
    <p:sldId id="295" r:id="rId5"/>
    <p:sldId id="297" r:id="rId6"/>
    <p:sldId id="263" r:id="rId7"/>
    <p:sldId id="267" r:id="rId8"/>
    <p:sldId id="268" r:id="rId9"/>
    <p:sldId id="269" r:id="rId10"/>
    <p:sldId id="270" r:id="rId11"/>
    <p:sldId id="274" r:id="rId12"/>
    <p:sldId id="273" r:id="rId13"/>
    <p:sldId id="272" r:id="rId14"/>
    <p:sldId id="277" r:id="rId15"/>
    <p:sldId id="276" r:id="rId16"/>
    <p:sldId id="282" r:id="rId17"/>
    <p:sldId id="279" r:id="rId18"/>
    <p:sldId id="285" r:id="rId19"/>
    <p:sldId id="284" r:id="rId20"/>
    <p:sldId id="287" r:id="rId21"/>
    <p:sldId id="289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832" autoAdjust="0"/>
    <p:restoredTop sz="68895" autoAdjust="0"/>
  </p:normalViewPr>
  <p:slideViewPr>
    <p:cSldViewPr snapToGrid="0">
      <p:cViewPr varScale="1">
        <p:scale>
          <a:sx n="28" d="100"/>
          <a:sy n="28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F026A-166F-4753-ACD9-0FEACF0FA799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7443-F595-4030-B20F-AD5A9793C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6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D7443-F595-4030-B20F-AD5A9793C2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52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D7443-F595-4030-B20F-AD5A9793C2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3396" y="1945377"/>
            <a:ext cx="466506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КРУЖОК</a:t>
            </a:r>
          </a:p>
          <a:p>
            <a:pPr algn="ctr"/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«ЗДОРОВЬЕ»</a:t>
            </a:r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7170" name="Picture 2" descr="F:\Кружок здоровье\260_2004\IMG_27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4114" y="685801"/>
            <a:ext cx="6825343" cy="5747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0686" y="457200"/>
            <a:ext cx="692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Познакомились с историей </a:t>
            </a:r>
          </a:p>
          <a:p>
            <a:pPr algn="ctr"/>
            <a:r>
              <a:rPr lang="ru-RU" sz="3600" b="1" dirty="0" smtClean="0"/>
              <a:t>развития игры пионербол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61457" y="1600201"/>
            <a:ext cx="67273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Пионербол- советская детская командная игра с мячом. Игра появилась  в 1930-х  годах, во времена СССР. Название игры происходит от того, что в нее играли пионеры того времени, предназначалась прежде всего для детей школьного возраста. Игра, в которую зачастую играли не на специальных площадках, и порой даже без сетки (обозначали чем-либо границы поля).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0687" y="587829"/>
            <a:ext cx="69233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Улучшились физические показатели:</a:t>
            </a:r>
          </a:p>
          <a:p>
            <a:pPr algn="ctr"/>
            <a:endParaRPr lang="ru-RU" sz="4000" b="1" dirty="0" smtClean="0"/>
          </a:p>
          <a:p>
            <a:pPr>
              <a:buFontTx/>
              <a:buChar char="-"/>
            </a:pPr>
            <a:r>
              <a:rPr lang="ru-RU" sz="4000" b="1" dirty="0" smtClean="0"/>
              <a:t>координация движений</a:t>
            </a:r>
          </a:p>
          <a:p>
            <a:pPr>
              <a:buFontTx/>
              <a:buChar char="-"/>
            </a:pPr>
            <a:r>
              <a:rPr lang="ru-RU" sz="4000" b="1" dirty="0" smtClean="0"/>
              <a:t>выносливость</a:t>
            </a:r>
          </a:p>
          <a:p>
            <a:pPr>
              <a:buFontTx/>
              <a:buChar char="-"/>
            </a:pPr>
            <a:r>
              <a:rPr lang="ru-RU" sz="4000" b="1" dirty="0" smtClean="0"/>
              <a:t>быстрота</a:t>
            </a:r>
          </a:p>
          <a:p>
            <a:pPr>
              <a:buFontTx/>
              <a:buChar char="-"/>
            </a:pPr>
            <a:r>
              <a:rPr lang="ru-RU" sz="4000" b="1" dirty="0" smtClean="0"/>
              <a:t>сила</a:t>
            </a:r>
          </a:p>
          <a:p>
            <a:pPr>
              <a:buFontTx/>
              <a:buChar char="-"/>
            </a:pPr>
            <a:r>
              <a:rPr lang="ru-RU" sz="4000" b="1" dirty="0" smtClean="0"/>
              <a:t>ловкость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2289" name="Picture 1" descr="F:\Кружок здоровье\260_2004\IMG_27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1457" y="457200"/>
            <a:ext cx="6890657" cy="600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57199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Научились технико-тактическим действиям с мячом:</a:t>
            </a:r>
          </a:p>
          <a:p>
            <a:pPr>
              <a:buFontTx/>
              <a:buChar char="-"/>
            </a:pPr>
            <a:r>
              <a:rPr lang="ru-RU" sz="3600" b="1" dirty="0" smtClean="0"/>
              <a:t>передача мяча</a:t>
            </a:r>
          </a:p>
          <a:p>
            <a:pPr>
              <a:buFontTx/>
              <a:buChar char="-"/>
            </a:pPr>
            <a:endParaRPr lang="ru-RU" sz="3600" b="1" dirty="0" smtClean="0"/>
          </a:p>
          <a:p>
            <a:pPr>
              <a:buFontTx/>
              <a:buChar char="-"/>
            </a:pPr>
            <a:endParaRPr lang="ru-RU" sz="3600" b="1" dirty="0"/>
          </a:p>
        </p:txBody>
      </p:sp>
      <p:pic>
        <p:nvPicPr>
          <p:cNvPr id="31746" name="Picture 2" descr="F:\Кружок здоровье\260_2004\IMG_27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9" y="2253343"/>
            <a:ext cx="6204857" cy="44781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7457" y="6204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8193" name="Picture 1" descr="F:\Кружок здоровье\260_2004\IMG_27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743" y="685800"/>
            <a:ext cx="6694714" cy="5649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1943" y="555172"/>
            <a:ext cx="527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Передача мяча через сетку</a:t>
            </a:r>
            <a:endParaRPr lang="ru-RU" sz="3600" b="1" dirty="0"/>
          </a:p>
        </p:txBody>
      </p:sp>
      <p:pic>
        <p:nvPicPr>
          <p:cNvPr id="32770" name="Picture 2" descr="F:\Кружок здоровье\260_2004\IMG_27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314" y="1992086"/>
            <a:ext cx="623751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3794" name="Picture 2" descr="F:\Кружок здоровье\260_2004\IMG_27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9734" y="846667"/>
            <a:ext cx="6536266" cy="5215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4818" name="Picture 2" descr="F:\Кружок здоровье\260_2004\IMG_27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7467" y="914400"/>
            <a:ext cx="6536266" cy="5079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5842" name="Picture 2" descr="F:\Кружок здоровье\260_2004\IMG_27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001" y="1456267"/>
            <a:ext cx="5718800" cy="47751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02933" y="440267"/>
            <a:ext cx="55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Двусторонняя игра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F:\Кружок здоровье\IMG_25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799" y="254000"/>
            <a:ext cx="7569201" cy="6383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1333" y="474133"/>
            <a:ext cx="6942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Начали  </a:t>
            </a:r>
            <a:r>
              <a:rPr lang="ru-RU" sz="3600" b="1" dirty="0" smtClean="0"/>
              <a:t>понимать сущность коллективной</a:t>
            </a:r>
          </a:p>
          <a:p>
            <a:pPr algn="ctr"/>
            <a:r>
              <a:rPr lang="ru-RU" sz="3600" b="1" dirty="0" smtClean="0"/>
              <a:t> игры с мячом, цель и правила</a:t>
            </a:r>
            <a:endParaRPr lang="ru-RU" sz="3600" b="1" dirty="0"/>
          </a:p>
        </p:txBody>
      </p:sp>
      <p:pic>
        <p:nvPicPr>
          <p:cNvPr id="36866" name="Picture 2" descr="F:\Кружок здоровье\260_2004\IMG_2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9333" y="2269067"/>
            <a:ext cx="6028267" cy="409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7890" name="Picture 2" descr="F:\Кружок здоровье\260_2004\IMG_27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1591733"/>
            <a:ext cx="5825067" cy="50080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78667" y="474134"/>
            <a:ext cx="538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НАША ДРУЖНАЯ КОМАНДА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8914" name="Picture 2" descr="C:\Users\User\Desktop\фото\104106471_1376737879_0014014Spasibozavnim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487" y="1012371"/>
            <a:ext cx="73805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Цель кружка «Здоровье»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Обогащение двигательного опыта детей 6-7 лет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Охрана и укрепление здоровья ребенка, поддержание у него бодрого, жизнерадостного настроения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Совершенствование всех функций организма, полноценное физическое развитие.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3"/>
            <a:ext cx="25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44463"/>
            <a:ext cx="25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F:\Кружок здоровье\260_2004\IMG_27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486" y="391886"/>
            <a:ext cx="7380514" cy="6466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F:\Кружок здоровье\260_2004\IMG_27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2714" y="391886"/>
            <a:ext cx="7021286" cy="5910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2319" y="955040"/>
            <a:ext cx="7091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Пионербол – спортивная командная игра с мячом, в которой соревнуются две команды.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84960" y="2560320"/>
            <a:ext cx="75590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Пионербол , как спортивная игра характеризуется высокой эмоциональной насыщенностью и способствует развитию таких основных</a:t>
            </a:r>
          </a:p>
          <a:p>
            <a:r>
              <a:rPr lang="ru-RU" sz="2600" dirty="0" smtClean="0"/>
              <a:t>физических качеств:</a:t>
            </a:r>
          </a:p>
          <a:p>
            <a:pPr algn="ctr">
              <a:buFontTx/>
              <a:buChar char="-"/>
            </a:pPr>
            <a:r>
              <a:rPr lang="ru-RU" sz="2600" dirty="0" smtClean="0"/>
              <a:t>Быстрота</a:t>
            </a:r>
          </a:p>
          <a:p>
            <a:pPr algn="ctr">
              <a:buFontTx/>
              <a:buChar char="-"/>
            </a:pPr>
            <a:r>
              <a:rPr lang="ru-RU" sz="2600" dirty="0" smtClean="0"/>
              <a:t>Ловкость</a:t>
            </a:r>
          </a:p>
          <a:p>
            <a:pPr algn="ctr">
              <a:buFontTx/>
              <a:buChar char="-"/>
            </a:pPr>
            <a:r>
              <a:rPr lang="ru-RU" sz="2600" dirty="0" smtClean="0"/>
              <a:t>Выносливость</a:t>
            </a:r>
          </a:p>
          <a:p>
            <a:pPr algn="ctr">
              <a:buFontTx/>
              <a:buChar char="-"/>
            </a:pPr>
            <a:r>
              <a:rPr lang="ru-RU" sz="2600" dirty="0" smtClean="0"/>
              <a:t>Сила 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074" name="Picture 2" descr="F:\Кружок здоровье\260_2004\IMG_2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829" y="0"/>
            <a:ext cx="74131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2086" y="0"/>
            <a:ext cx="73218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Результат к концу учебного года:</a:t>
            </a:r>
          </a:p>
          <a:p>
            <a:pPr algn="ctr"/>
            <a:r>
              <a:rPr lang="ru-RU" sz="3200" b="1" dirty="0" smtClean="0"/>
              <a:t> Дети научились работать с мячом;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pic>
        <p:nvPicPr>
          <p:cNvPr id="4098" name="Picture 2" descr="F:\Кружок здоровье\260_2004\IMG_27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1943" y="2220686"/>
            <a:ext cx="6008914" cy="4096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8656" y="0"/>
            <a:ext cx="633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Освоили технику игры в пионербол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122" name="Picture 2" descr="F:\Кружок здоровье\260_2004\IMG_27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742" y="1600200"/>
            <a:ext cx="6799804" cy="4865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202</Words>
  <Application>Microsoft Office PowerPoint</Application>
  <PresentationFormat>Экран (4:3)</PresentationFormat>
  <Paragraphs>36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34</cp:revision>
  <dcterms:created xsi:type="dcterms:W3CDTF">2013-11-19T05:52:05Z</dcterms:created>
  <dcterms:modified xsi:type="dcterms:W3CDTF">2015-04-24T08:52:08Z</dcterms:modified>
</cp:coreProperties>
</file>