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1" r:id="rId4"/>
    <p:sldId id="282" r:id="rId5"/>
    <p:sldId id="274" r:id="rId6"/>
    <p:sldId id="286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149080"/>
            <a:ext cx="7543800" cy="1524000"/>
          </a:xfrm>
        </p:spPr>
        <p:txBody>
          <a:bodyPr>
            <a:noAutofit/>
          </a:bodyPr>
          <a:lstStyle/>
          <a:p>
            <a:pPr algn="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АЛЬБОМ КВАЗИОМОНИМОВ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183880" cy="105156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Описание слайдов 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448282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Зуб - Суп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слайд: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миШка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крыСа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крыШа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781050"/>
            <a:ext cx="6888163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676275"/>
            <a:ext cx="69373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60438"/>
            <a:ext cx="6621463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37807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91245"/>
            <a:ext cx="276225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27243"/>
            <a:ext cx="7298828" cy="56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</TotalTime>
  <Words>34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АЛЬБОМ КВАЗИОМОНИМОВ</vt:lpstr>
      <vt:lpstr>Описание слайдов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КВАЗИОМОНИМОВ</dc:title>
  <dc:creator>user</dc:creator>
  <cp:lastModifiedBy>user</cp:lastModifiedBy>
  <cp:revision>28</cp:revision>
  <dcterms:created xsi:type="dcterms:W3CDTF">2015-09-08T19:07:26Z</dcterms:created>
  <dcterms:modified xsi:type="dcterms:W3CDTF">2015-09-14T18:15:24Z</dcterms:modified>
</cp:coreProperties>
</file>