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0" r:id="rId3"/>
    <p:sldId id="272" r:id="rId4"/>
    <p:sldId id="283" r:id="rId5"/>
    <p:sldId id="285" r:id="rId6"/>
    <p:sldId id="273" r:id="rId7"/>
    <p:sldId id="27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149080"/>
            <a:ext cx="7543800" cy="1524000"/>
          </a:xfrm>
        </p:spPr>
        <p:txBody>
          <a:bodyPr>
            <a:noAutofit/>
          </a:bodyPr>
          <a:lstStyle/>
          <a:p>
            <a:pPr algn="r"/>
            <a:r>
              <a:rPr lang="ru-RU" sz="6000" b="1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АЛЬБОМ </a:t>
            </a:r>
            <a:r>
              <a:rPr lang="ru-RU" sz="6000" b="1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КВАЗИОМОНИМОВ</a:t>
            </a:r>
            <a:r>
              <a:rPr lang="en-US" sz="6000" b="1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en-US" sz="6000" b="1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en-US" sz="6000" i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en-US" sz="6000" i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6000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6000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6000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часть 4</a:t>
            </a:r>
            <a:endParaRPr lang="ru-RU" sz="6000" b="1" i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26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653136"/>
            <a:ext cx="8183880" cy="1051560"/>
          </a:xfrm>
        </p:spPr>
        <p:txBody>
          <a:bodyPr/>
          <a:lstStyle/>
          <a:p>
            <a:pPr algn="r"/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Описание слайдов </a:t>
            </a:r>
            <a:endParaRPr lang="ru-RU" i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30352"/>
            <a:ext cx="8147248" cy="44828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слайд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роЖа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слайд: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Люк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слайд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маЛина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слайд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Ложки - Рожки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слайд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Рак - Лак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47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941388"/>
            <a:ext cx="6811963" cy="498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17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189038"/>
            <a:ext cx="7529513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80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74762"/>
            <a:ext cx="2808312" cy="463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9"/>
            <a:ext cx="3483114" cy="361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40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5"/>
            <a:ext cx="7971253" cy="511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99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510008" cy="347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86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126</TotalTime>
  <Words>34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АЛЬБОМ КВАЗИОМОНИМОВ   часть 4</vt:lpstr>
      <vt:lpstr>Описание слайдов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АЛЬБОМ КВАЗИОМОНИМОВ</dc:title>
  <dc:creator>user</dc:creator>
  <cp:lastModifiedBy>user</cp:lastModifiedBy>
  <cp:revision>26</cp:revision>
  <dcterms:created xsi:type="dcterms:W3CDTF">2015-09-08T19:07:26Z</dcterms:created>
  <dcterms:modified xsi:type="dcterms:W3CDTF">2015-09-14T18:34:21Z</dcterms:modified>
</cp:coreProperties>
</file>