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sldIdLst>
    <p:sldId id="256" r:id="rId4"/>
    <p:sldId id="257" r:id="rId5"/>
    <p:sldId id="258" r:id="rId6"/>
    <p:sldId id="260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295400"/>
            <a:ext cx="4495800" cy="1752600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886200"/>
            <a:ext cx="4419600" cy="17526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549E52-7C3A-4D7D-A87A-98D97B9272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311C1-47EC-4697-B2D2-140C5E4EF1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7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53150" y="609600"/>
            <a:ext cx="146685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52600" y="609600"/>
            <a:ext cx="424815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81B57-8027-4F0E-92F5-6577EC12BB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20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1524000"/>
            <a:ext cx="61722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505200"/>
            <a:ext cx="61722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8050FC8-F241-4E25-923F-E4E4F6FD6C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30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BE7FB-9465-4367-939C-BF16BCF66C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69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5CAE8-8FD6-41A4-8A58-51B8AB7E39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6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0800" y="1600200"/>
            <a:ext cx="2971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2971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FFDCA-9625-4BF0-AF90-0AF310AEA3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10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4C72A-6FB4-431C-9CC0-98410765C5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34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D50A8-40C4-4309-AF58-78E7932E83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63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902A7-30AE-49DC-A2DA-6606396260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21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9C140-4B82-439B-83D1-CFB7FFCAEC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4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417CD-4242-426E-8B9D-9071D71DD8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7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038AC-4B7F-42D7-B904-3195A63336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47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DDD96-F7A9-45AD-84FC-1091039287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46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457200"/>
            <a:ext cx="1524000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90800" y="457200"/>
            <a:ext cx="4419600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2325A-2AB0-49C1-9700-F1A3E163CC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61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1524000"/>
            <a:ext cx="61722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505200"/>
            <a:ext cx="61722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8050FC8-F241-4E25-923F-E4E4F6FD6C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29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BE7FB-9465-4367-939C-BF16BCF66C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17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5CAE8-8FD6-41A4-8A58-51B8AB7E39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15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0800" y="1600200"/>
            <a:ext cx="2971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2971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FFDCA-9625-4BF0-AF90-0AF310AEA3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20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4C72A-6FB4-431C-9CC0-98410765C5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36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D50A8-40C4-4309-AF58-78E7932E83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29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902A7-30AE-49DC-A2DA-6606396260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9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A04C3-72C4-419E-A91B-98AC7BB6C0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74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9C140-4B82-439B-83D1-CFB7FFCAEC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73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038AC-4B7F-42D7-B904-3195A63336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14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DDD96-F7A9-45AD-84FC-1091039287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16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457200"/>
            <a:ext cx="1524000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90800" y="457200"/>
            <a:ext cx="4419600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2325A-2AB0-49C1-9700-F1A3E163CC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3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52600" y="1981200"/>
            <a:ext cx="285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2500" y="1981200"/>
            <a:ext cx="285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355CD-DCF0-4F0E-8871-8554FE8642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4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2C687-E078-4EF2-968F-97D41A1231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5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12F70-A2EF-4CB7-B296-246C0F6FFF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193DF-EF6B-4209-B9B1-AE5179B3E9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8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6C913-273E-4D83-89D8-1ACBA0EF04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4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90488-5181-4FB4-A18E-CF8AD74613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5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609600"/>
            <a:ext cx="4953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5867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973395-5CD1-41B1-BF84-203AA9294B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 i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 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457200"/>
            <a:ext cx="60960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1600200"/>
            <a:ext cx="6096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17C5E1-6949-4FDC-A073-842E46CBF978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0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CC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CC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CC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CC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CC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CC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CC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457200"/>
            <a:ext cx="60960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1600200"/>
            <a:ext cx="6096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17C5E1-6949-4FDC-A073-842E46CBF978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7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CC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CC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CC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CC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CC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CC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CC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rot="21297832">
            <a:off x="1760075" y="2971530"/>
            <a:ext cx="4419600" cy="17526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Подготовка руки ребенка к письму в школе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 rot="21392273">
            <a:off x="1502275" y="991529"/>
            <a:ext cx="4495800" cy="175260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Консультация для родителей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 rot="21399401">
            <a:off x="1374175" y="803671"/>
            <a:ext cx="6395351" cy="4114800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Подготовка руки ребенка к письму начинается задолго до прихода в школу. Захват погремушки, игры с пальчиками малыша, массаж кончиков пальцев, рисование, лепка из пластилина, глины, теста и многое другое поможет будущему ученику научиться красиво писать, не испытывая при этом усталости и отрицательных эмоций.</a:t>
            </a:r>
          </a:p>
          <a:p>
            <a:pPr marL="0" indent="0">
              <a:buNone/>
            </a:pP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 rot="21227338">
            <a:off x="1710269" y="875372"/>
            <a:ext cx="6293016" cy="4678438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dirty="0" smtClean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Важно сразу научить ребенка правильно держать пишущий предмет. Это, как показывает практика, остается без должного внимания взрослых. Ребенок закрепляет неточный навык обращения с пишущим предметом во время рисования, письма печатными буквами, штриховки. Казалось бы, пусть пишет, как ему удобно, но правила пользования пишущим предметом разрабатывались недаром: в них учитываются правильная посадка, сохранение зрения, развитие определенных мышц руки. Ребенка, научившегося неправильно держать ручку, очень трудно переучить.</a:t>
            </a:r>
          </a:p>
          <a:p>
            <a:pPr algn="ctr"/>
            <a:endParaRPr lang="ru-RU" sz="2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 rot="21186736">
            <a:off x="1555295" y="845303"/>
            <a:ext cx="6395351" cy="4114800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effectLst/>
                <a:latin typeface="Calibri"/>
                <a:ea typeface="Calibri"/>
                <a:cs typeface="Times New Roman"/>
              </a:rPr>
              <a:t>А как же правильно?</a:t>
            </a:r>
            <a:endParaRPr lang="ru-RU" sz="18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ru-RU" sz="2000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При письме пишущий предмет лежит на верхней фаланге среднего пальца, фиксируется большим и указательным, большой палец расположен несколько выше указательного: опора на мизинец; средний и безымянный расположены почти перпендикулярно краю стола.  Расстояние от нижнего кончика ручки до указательного пальца 1,5 – 2 см. Конец пишущего предмета ориентирован на плечо, кисть находится в движении, локоть от стола не отрывается. Далее следует понаблюдать за тем, как ребенок пишет, и решить, правильно ли он выполняет эти действия.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0" indent="0">
              <a:buNone/>
            </a:pP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7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332656"/>
            <a:ext cx="6096000" cy="64807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Как </a:t>
            </a:r>
            <a:r>
              <a:rPr lang="ru-RU" sz="28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распознать неправильный навык</a:t>
            </a:r>
            <a:br>
              <a:rPr lang="ru-RU" sz="28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736" y="620688"/>
            <a:ext cx="6948264" cy="6048672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О неправильном навыке письма говорят следующие детали: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Неправильное положение пальцев: ребенок держит кисть «щепотью», «горсточкой», в кулаке, большой палец ниже указательного или расположен перпендикулярно к нему, ручка лежит не на среднем, а на указательном пальце.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Ребенок держит ручку слишком близко к ее нижнему кончику или слишком далеко от него.</a:t>
            </a:r>
            <a:r>
              <a:rPr kumimoji="0" lang="ru-RU" sz="2000" b="1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Верхний кончик ручки направлен в сторону или от себя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Кисть жестко фиксирована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Слишком сильный или слабый нажим при письме и рисовании.</a:t>
            </a:r>
            <a:r>
              <a:rPr kumimoji="0" lang="ru-RU" sz="2000" b="1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Вас должно насторожить, если ребенок активно поворачивает лист при рисовании и закрашивании. В этом случае он не умеет изменять направление линии при помощи пальцев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8" name="Picture 4" descr="crayon_rolling_lg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5911"/>
            <a:ext cx="14382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21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Как исправить</a:t>
            </a: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980728"/>
            <a:ext cx="6301680" cy="5289451"/>
          </a:xfrm>
        </p:spPr>
        <p:txBody>
          <a:bodyPr/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Нарисовать на ручке черту, ниже которой не должен опускаться указательный палец.</a:t>
            </a:r>
            <a:endParaRPr lang="ru-RU" sz="16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Если жестко фиксирована рука, то может помочь обведение или рисование крупных фигур, размером в треть альбомного листа, без отрыва руки.</a:t>
            </a:r>
            <a:endParaRPr lang="ru-RU" sz="16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	Если к школе ваш ребенок долго застегивает пуговицы, не умеет завязывать шнурки, часто роняет что-либо из рук, вам следует обратить внимание на </a:t>
            </a: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сформированность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 навыка письма.</a:t>
            </a:r>
            <a:endParaRPr lang="ru-RU" sz="16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15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26072" y="188640"/>
            <a:ext cx="6840760" cy="960438"/>
          </a:xfrm>
        </p:spPr>
        <p:txBody>
          <a:bodyPr/>
          <a:lstStyle/>
          <a:p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Как развить мелкую мускулатуру руки ребенка.</a:t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736" y="764704"/>
            <a:ext cx="6733728" cy="4525963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Разминать пальцами тесто, глину, пластилин, мять поролоновые шарики, губку.</a:t>
            </a:r>
            <a:endParaRPr lang="ru-RU" sz="1600" b="1" i="1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Катать по очереди каждым пальцем мелкие бусины, камешки, шарики.</a:t>
            </a:r>
            <a:endParaRPr lang="ru-RU" sz="1600" b="1" i="1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Хлопать в ладоши тихо, громко, в разном темпе.</a:t>
            </a:r>
            <a:endParaRPr lang="ru-RU" sz="1600" b="1" i="1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Нанизывать бусинки, пуговицы на нитки. Завязывать узлы на толстой и тонкой веревках и шнурках.</a:t>
            </a:r>
            <a:endParaRPr lang="ru-RU" sz="1600" b="1" i="1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Заводить будильник, игрушки ключиком.</a:t>
            </a:r>
            <a:endParaRPr lang="ru-RU" sz="1600" b="1" i="1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Штриховать, рисовать, раскрашивать карандашом, мелом, красками, ручкой и т.д.</a:t>
            </a:r>
            <a:endParaRPr lang="ru-RU" sz="1600" b="1" i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6148" name="Picture 4" descr="crayon_rolling_lg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54412"/>
            <a:ext cx="14382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13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6823" y="476672"/>
            <a:ext cx="6768752" cy="960438"/>
          </a:xfrm>
        </p:spPr>
        <p:txBody>
          <a:bodyPr/>
          <a:lstStyle/>
          <a:p>
            <a:r>
              <a:rPr lang="ru-RU" sz="2400" dirty="0">
                <a:latin typeface="Calibri"/>
                <a:ea typeface="Calibri"/>
                <a:cs typeface="Times New Roman"/>
              </a:rPr>
              <a:t>Как развить мелкую мускулатуру руки ребенка.</a:t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052736"/>
            <a:ext cx="6096000" cy="4525963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Резать ножницами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Конструировать из бумаги (оригами), шить, вышивать.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Делать пальчиковую гимнастику.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Рисовать узоры по клеточкам в тетради.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Заниматься на домашнем стадионе и снарядах, где требуется захват пальцами (кольца, перекладины и др.)</a:t>
            </a:r>
          </a:p>
          <a:p>
            <a:pPr marL="11430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u="sng" dirty="0" smtClean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>Успехов вам, уважаемые родители, в ответственном деле – подготовке ребенка к школе!</a:t>
            </a:r>
            <a:endParaRPr lang="ru-RU" sz="1600" b="1" i="1" u="sng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43175"/>
      </p:ext>
    </p:extLst>
  </p:cSld>
  <p:clrMapOvr>
    <a:masterClrMapping/>
  </p:clrMapOvr>
</p:sld>
</file>

<file path=ppt/theme/theme1.xml><?xml version="1.0" encoding="utf-8"?>
<a:theme xmlns:a="http://schemas.openxmlformats.org/drawingml/2006/main" name="pop_quiz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ainbow_crayons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ainbow_crayons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pop_quiz</Template>
  <TotalTime>25</TotalTime>
  <Words>445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pop_quiz</vt:lpstr>
      <vt:lpstr>rainbow_crayons</vt:lpstr>
      <vt:lpstr>1_rainbow_crayons</vt:lpstr>
      <vt:lpstr>Консультация для родителей</vt:lpstr>
      <vt:lpstr>Презентация PowerPoint</vt:lpstr>
      <vt:lpstr>Презентация PowerPoint</vt:lpstr>
      <vt:lpstr>Презентация PowerPoint</vt:lpstr>
      <vt:lpstr>Как распознать неправильный навык </vt:lpstr>
      <vt:lpstr>Как исправить </vt:lpstr>
      <vt:lpstr>Как развить мелкую мускулатуру руки ребенка. </vt:lpstr>
      <vt:lpstr>Как развить мелкую мускулатуру руки ребенка.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</dc:title>
  <dc:creator>SONY</dc:creator>
  <cp:lastModifiedBy>SONY</cp:lastModifiedBy>
  <cp:revision>4</cp:revision>
  <dcterms:created xsi:type="dcterms:W3CDTF">2015-09-11T07:27:35Z</dcterms:created>
  <dcterms:modified xsi:type="dcterms:W3CDTF">2015-09-27T10:28:57Z</dcterms:modified>
</cp:coreProperties>
</file>