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4" r:id="rId1"/>
  </p:sldMasterIdLst>
  <p:notesMasterIdLst>
    <p:notesMasterId r:id="rId18"/>
  </p:notesMasterIdLst>
  <p:handoutMasterIdLst>
    <p:handoutMasterId r:id="rId19"/>
  </p:handoutMasterIdLst>
  <p:sldIdLst>
    <p:sldId id="320" r:id="rId2"/>
    <p:sldId id="256" r:id="rId3"/>
    <p:sldId id="305" r:id="rId4"/>
    <p:sldId id="287" r:id="rId5"/>
    <p:sldId id="300" r:id="rId6"/>
    <p:sldId id="288" r:id="rId7"/>
    <p:sldId id="308" r:id="rId8"/>
    <p:sldId id="309" r:id="rId9"/>
    <p:sldId id="289" r:id="rId10"/>
    <p:sldId id="310" r:id="rId11"/>
    <p:sldId id="311" r:id="rId12"/>
    <p:sldId id="312" r:id="rId13"/>
    <p:sldId id="313" r:id="rId14"/>
    <p:sldId id="315" r:id="rId15"/>
    <p:sldId id="318" r:id="rId16"/>
    <p:sldId id="31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7" autoAdjust="0"/>
    <p:restoredTop sz="94717" autoAdjust="0"/>
  </p:normalViewPr>
  <p:slideViewPr>
    <p:cSldViewPr>
      <p:cViewPr>
        <p:scale>
          <a:sx n="95" d="100"/>
          <a:sy n="95" d="100"/>
        </p:scale>
        <p:origin x="-1530" y="-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3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9T01:03:26.092" idx="1">
    <p:pos x="10" y="10"/>
    <p:text/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DAE25-A58E-447B-9101-D263E08BCE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B36922-21D8-4BD6-8BED-318C12F103CF}">
      <dgm:prSet/>
      <dgm:spPr/>
      <dgm:t>
        <a:bodyPr/>
        <a:lstStyle/>
        <a:p>
          <a:pPr rtl="0"/>
          <a:r>
            <a:rPr lang="ru-RU" b="0" baseline="0" dirty="0" smtClean="0"/>
            <a:t>       Талисманы Олимпийских игр</a:t>
          </a:r>
          <a:endParaRPr lang="ru-RU" b="0" baseline="0" dirty="0"/>
        </a:p>
      </dgm:t>
    </dgm:pt>
    <dgm:pt modelId="{4D515A7D-8D0B-4AC3-9AED-CEF56AF461E3}" type="parTrans" cxnId="{E4361998-7A11-48B0-923A-84308132FB30}">
      <dgm:prSet/>
      <dgm:spPr/>
      <dgm:t>
        <a:bodyPr/>
        <a:lstStyle/>
        <a:p>
          <a:endParaRPr lang="ru-RU"/>
        </a:p>
      </dgm:t>
    </dgm:pt>
    <dgm:pt modelId="{3934267B-C8A1-4E64-9F0E-DC95381F87D7}" type="sibTrans" cxnId="{E4361998-7A11-48B0-923A-84308132FB30}">
      <dgm:prSet/>
      <dgm:spPr/>
      <dgm:t>
        <a:bodyPr/>
        <a:lstStyle/>
        <a:p>
          <a:endParaRPr lang="ru-RU"/>
        </a:p>
      </dgm:t>
    </dgm:pt>
    <dgm:pt modelId="{1E4265A9-4474-42EE-B2BA-CC82ACFB9A2E}" type="pres">
      <dgm:prSet presAssocID="{7A9DAE25-A58E-447B-9101-D263E08BCE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8CD9CC-FFA4-4F46-BBFF-9CA0034B4D15}" type="pres">
      <dgm:prSet presAssocID="{CFB36922-21D8-4BD6-8BED-318C12F103CF}" presName="parentText" presStyleLbl="node1" presStyleIdx="0" presStyleCnt="1" custLinFactNeighborX="5740" custLinFactNeighborY="-1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61998-7A11-48B0-923A-84308132FB30}" srcId="{7A9DAE25-A58E-447B-9101-D263E08BCE51}" destId="{CFB36922-21D8-4BD6-8BED-318C12F103CF}" srcOrd="0" destOrd="0" parTransId="{4D515A7D-8D0B-4AC3-9AED-CEF56AF461E3}" sibTransId="{3934267B-C8A1-4E64-9F0E-DC95381F87D7}"/>
    <dgm:cxn modelId="{F5DE5205-AF73-47D4-A3A5-75FF414F8EDF}" type="presOf" srcId="{7A9DAE25-A58E-447B-9101-D263E08BCE51}" destId="{1E4265A9-4474-42EE-B2BA-CC82ACFB9A2E}" srcOrd="0" destOrd="0" presId="urn:microsoft.com/office/officeart/2005/8/layout/vList2"/>
    <dgm:cxn modelId="{2512F1D1-995C-48DF-9830-67790F2E67BE}" type="presOf" srcId="{CFB36922-21D8-4BD6-8BED-318C12F103CF}" destId="{5E8CD9CC-FFA4-4F46-BBFF-9CA0034B4D15}" srcOrd="0" destOrd="0" presId="urn:microsoft.com/office/officeart/2005/8/layout/vList2"/>
    <dgm:cxn modelId="{5BAA5154-EB90-4E81-B78F-2502ED203E15}" type="presParOf" srcId="{1E4265A9-4474-42EE-B2BA-CC82ACFB9A2E}" destId="{5E8CD9CC-FFA4-4F46-BBFF-9CA0034B4D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426CF8-2744-45DE-A9A2-525B9778397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33D554-431C-4058-A35F-485EC989778D}">
      <dgm:prSet phldrT="[Текст]" custT="1"/>
      <dgm:spPr/>
      <dgm:t>
        <a:bodyPr/>
        <a:lstStyle/>
        <a:p>
          <a:endParaRPr lang="ru-RU" sz="16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778824-4F66-4AEB-BFE5-D1F85E0D2B85}" type="parTrans" cxnId="{E8A95006-DA49-481A-83AB-A10320E55ECD}">
      <dgm:prSet/>
      <dgm:spPr/>
      <dgm:t>
        <a:bodyPr/>
        <a:lstStyle/>
        <a:p>
          <a:endParaRPr lang="ru-RU"/>
        </a:p>
      </dgm:t>
    </dgm:pt>
    <dgm:pt modelId="{F70C3ADD-E57A-40EB-BFC6-0D8035643A16}" type="sibTrans" cxnId="{E8A95006-DA49-481A-83AB-A10320E55ECD}">
      <dgm:prSet/>
      <dgm:spPr/>
      <dgm:t>
        <a:bodyPr/>
        <a:lstStyle/>
        <a:p>
          <a:endParaRPr lang="ru-RU"/>
        </a:p>
      </dgm:t>
    </dgm:pt>
    <dgm:pt modelId="{9D7DE432-1E0A-47ED-BE0D-BE4EA20153B0}">
      <dgm:prSet phldrT="[Текст]" custT="1"/>
      <dgm:spPr/>
      <dgm:t>
        <a:bodyPr/>
        <a:lstStyle/>
        <a:p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47CF9-F99B-4043-A0F7-934E93AC1D1C}" type="parTrans" cxnId="{C8038E55-EED9-4B42-AED5-C30A2075BEC7}">
      <dgm:prSet/>
      <dgm:spPr/>
      <dgm:t>
        <a:bodyPr/>
        <a:lstStyle/>
        <a:p>
          <a:endParaRPr lang="ru-RU"/>
        </a:p>
      </dgm:t>
    </dgm:pt>
    <dgm:pt modelId="{3C371D0D-25D9-40C7-B1FB-D08E39C0D974}" type="sibTrans" cxnId="{C8038E55-EED9-4B42-AED5-C30A2075BEC7}">
      <dgm:prSet/>
      <dgm:spPr/>
      <dgm:t>
        <a:bodyPr/>
        <a:lstStyle/>
        <a:p>
          <a:endParaRPr lang="ru-RU"/>
        </a:p>
      </dgm:t>
    </dgm:pt>
    <dgm:pt modelId="{7C4D8E81-BA2D-4AAB-9D0D-DD246E69FAA6}">
      <dgm:prSet phldrT="[Текст]"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8C4166-A5A1-4854-B6B5-5C86C1EF5ADA}" type="parTrans" cxnId="{D0E087BE-26FF-474A-970F-FBF8C2123BC4}">
      <dgm:prSet/>
      <dgm:spPr/>
      <dgm:t>
        <a:bodyPr/>
        <a:lstStyle/>
        <a:p>
          <a:endParaRPr lang="ru-RU"/>
        </a:p>
      </dgm:t>
    </dgm:pt>
    <dgm:pt modelId="{F4CE81BE-2D2A-433A-933B-AEF3572FE451}" type="sibTrans" cxnId="{D0E087BE-26FF-474A-970F-FBF8C2123BC4}">
      <dgm:prSet/>
      <dgm:spPr/>
      <dgm:t>
        <a:bodyPr/>
        <a:lstStyle/>
        <a:p>
          <a:endParaRPr lang="ru-RU"/>
        </a:p>
      </dgm:t>
    </dgm:pt>
    <dgm:pt modelId="{1914BC06-0798-4311-BA18-31C5A262B5BA}">
      <dgm:prSet custT="1"/>
      <dgm:spPr/>
      <dgm:t>
        <a:bodyPr/>
        <a:lstStyle/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1E65B32A-FC03-4AEB-938D-89E4C2C4599F}" type="parTrans" cxnId="{DBB415D3-5246-4E77-A3EF-E74DAAD622D2}">
      <dgm:prSet/>
      <dgm:spPr/>
      <dgm:t>
        <a:bodyPr/>
        <a:lstStyle/>
        <a:p>
          <a:endParaRPr lang="ru-RU"/>
        </a:p>
      </dgm:t>
    </dgm:pt>
    <dgm:pt modelId="{34FED9CD-C552-4944-A644-B629E0722B51}" type="sibTrans" cxnId="{DBB415D3-5246-4E77-A3EF-E74DAAD622D2}">
      <dgm:prSet/>
      <dgm:spPr/>
      <dgm:t>
        <a:bodyPr/>
        <a:lstStyle/>
        <a:p>
          <a:endParaRPr lang="ru-RU"/>
        </a:p>
      </dgm:t>
    </dgm:pt>
    <dgm:pt modelId="{1BDF3CC7-E67D-421C-9B86-BEE082EFF231}" type="pres">
      <dgm:prSet presAssocID="{73426CF8-2744-45DE-A9A2-525B977839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158E2C-9FF7-4349-BFE9-F1F7767F4F08}" type="pres">
      <dgm:prSet presAssocID="{9733D554-431C-4058-A35F-485EC989778D}" presName="comp" presStyleCnt="0"/>
      <dgm:spPr/>
    </dgm:pt>
    <dgm:pt modelId="{19AACD56-3BD6-44D8-A20C-9FD9FDC0A29F}" type="pres">
      <dgm:prSet presAssocID="{9733D554-431C-4058-A35F-485EC989778D}" presName="box" presStyleLbl="node1" presStyleIdx="0" presStyleCnt="3" custScaleY="119113" custLinFactNeighborY="5429"/>
      <dgm:spPr/>
      <dgm:t>
        <a:bodyPr/>
        <a:lstStyle/>
        <a:p>
          <a:endParaRPr lang="ru-RU"/>
        </a:p>
      </dgm:t>
    </dgm:pt>
    <dgm:pt modelId="{2CCA2295-6FE1-47E5-AEE0-3CB94C53B202}" type="pres">
      <dgm:prSet presAssocID="{9733D554-431C-4058-A35F-485EC989778D}" presName="img" presStyleLbl="fgImgPlace1" presStyleIdx="0" presStyleCnt="3" custScaleX="73691" custScaleY="137545" custLinFactNeighborX="-9937" custLinFactNeighborY="56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E6538BC-B3C9-4E3D-8B7C-433A1F4671B1}" type="pres">
      <dgm:prSet presAssocID="{9733D554-431C-4058-A35F-485EC98977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83886-55D5-462D-8FAF-D087F1B82DE7}" type="pres">
      <dgm:prSet presAssocID="{F70C3ADD-E57A-40EB-BFC6-0D8035643A16}" presName="spacer" presStyleCnt="0"/>
      <dgm:spPr/>
    </dgm:pt>
    <dgm:pt modelId="{BED32F66-F2A6-4D7C-9CDC-E29760D81D93}" type="pres">
      <dgm:prSet presAssocID="{9D7DE432-1E0A-47ED-BE0D-BE4EA20153B0}" presName="comp" presStyleCnt="0"/>
      <dgm:spPr/>
    </dgm:pt>
    <dgm:pt modelId="{DF298808-3D33-4568-B072-57E33F7A3054}" type="pres">
      <dgm:prSet presAssocID="{9D7DE432-1E0A-47ED-BE0D-BE4EA20153B0}" presName="box" presStyleLbl="node1" presStyleIdx="1" presStyleCnt="3" custScaleY="113545" custLinFactNeighborY="1823"/>
      <dgm:spPr/>
      <dgm:t>
        <a:bodyPr/>
        <a:lstStyle/>
        <a:p>
          <a:endParaRPr lang="ru-RU"/>
        </a:p>
      </dgm:t>
    </dgm:pt>
    <dgm:pt modelId="{58852951-3826-40FC-9907-2B9802D445E4}" type="pres">
      <dgm:prSet presAssocID="{9D7DE432-1E0A-47ED-BE0D-BE4EA20153B0}" presName="img" presStyleLbl="fgImgPlace1" presStyleIdx="1" presStyleCnt="3" custScaleX="81740" custScaleY="126461" custLinFactNeighborX="-5912" custLinFactNeighborY="1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E0634F5-26F2-4E3C-9A71-0591CA58232D}" type="pres">
      <dgm:prSet presAssocID="{9D7DE432-1E0A-47ED-BE0D-BE4EA20153B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F8D0C-E237-48EA-8624-F6CE588473A3}" type="pres">
      <dgm:prSet presAssocID="{3C371D0D-25D9-40C7-B1FB-D08E39C0D974}" presName="spacer" presStyleCnt="0"/>
      <dgm:spPr/>
    </dgm:pt>
    <dgm:pt modelId="{3D8F05B4-0E43-49DD-91DA-D5A4917790F1}" type="pres">
      <dgm:prSet presAssocID="{1914BC06-0798-4311-BA18-31C5A262B5BA}" presName="comp" presStyleCnt="0"/>
      <dgm:spPr/>
    </dgm:pt>
    <dgm:pt modelId="{1ED5DA37-B1C0-4572-AA77-2605CDFE6ED3}" type="pres">
      <dgm:prSet presAssocID="{1914BC06-0798-4311-BA18-31C5A262B5BA}" presName="box" presStyleLbl="node1" presStyleIdx="2" presStyleCnt="3" custScaleY="126399" custLinFactNeighborY="202"/>
      <dgm:spPr/>
      <dgm:t>
        <a:bodyPr/>
        <a:lstStyle/>
        <a:p>
          <a:endParaRPr lang="ru-RU"/>
        </a:p>
      </dgm:t>
    </dgm:pt>
    <dgm:pt modelId="{1CE4AB92-2F82-4F12-8CD5-28B27FF0DAC9}" type="pres">
      <dgm:prSet presAssocID="{1914BC06-0798-4311-BA18-31C5A262B5BA}" presName="img" presStyleLbl="fgImgPlace1" presStyleIdx="2" presStyleCnt="3" custScaleX="83605" custScaleY="134022" custLinFactNeighborX="-4980" custLinFactNeighborY="-47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0479E7A-DFF3-44A7-9722-B74115F9A9EE}" type="pres">
      <dgm:prSet presAssocID="{1914BC06-0798-4311-BA18-31C5A262B5B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A95006-DA49-481A-83AB-A10320E55ECD}" srcId="{73426CF8-2744-45DE-A9A2-525B97783972}" destId="{9733D554-431C-4058-A35F-485EC989778D}" srcOrd="0" destOrd="0" parTransId="{34778824-4F66-4AEB-BFE5-D1F85E0D2B85}" sibTransId="{F70C3ADD-E57A-40EB-BFC6-0D8035643A16}"/>
    <dgm:cxn modelId="{C8038E55-EED9-4B42-AED5-C30A2075BEC7}" srcId="{73426CF8-2744-45DE-A9A2-525B97783972}" destId="{9D7DE432-1E0A-47ED-BE0D-BE4EA20153B0}" srcOrd="1" destOrd="0" parTransId="{CF747CF9-F99B-4043-A0F7-934E93AC1D1C}" sibTransId="{3C371D0D-25D9-40C7-B1FB-D08E39C0D974}"/>
    <dgm:cxn modelId="{3965898A-0CD4-4DE6-ABE9-4615DE93F6E6}" type="presOf" srcId="{7C4D8E81-BA2D-4AAB-9D0D-DD246E69FAA6}" destId="{19AACD56-3BD6-44D8-A20C-9FD9FDC0A29F}" srcOrd="0" destOrd="1" presId="urn:microsoft.com/office/officeart/2005/8/layout/vList4"/>
    <dgm:cxn modelId="{83727316-1340-4043-A95B-1ABD53A7BD49}" type="presOf" srcId="{1914BC06-0798-4311-BA18-31C5A262B5BA}" destId="{40479E7A-DFF3-44A7-9722-B74115F9A9EE}" srcOrd="1" destOrd="0" presId="urn:microsoft.com/office/officeart/2005/8/layout/vList4"/>
    <dgm:cxn modelId="{F58D7DBE-75CC-4697-8D9E-D1B03234CE36}" type="presOf" srcId="{9733D554-431C-4058-A35F-485EC989778D}" destId="{BE6538BC-B3C9-4E3D-8B7C-433A1F4671B1}" srcOrd="1" destOrd="0" presId="urn:microsoft.com/office/officeart/2005/8/layout/vList4"/>
    <dgm:cxn modelId="{DBB415D3-5246-4E77-A3EF-E74DAAD622D2}" srcId="{73426CF8-2744-45DE-A9A2-525B97783972}" destId="{1914BC06-0798-4311-BA18-31C5A262B5BA}" srcOrd="2" destOrd="0" parTransId="{1E65B32A-FC03-4AEB-938D-89E4C2C4599F}" sibTransId="{34FED9CD-C552-4944-A644-B629E0722B51}"/>
    <dgm:cxn modelId="{66B469C8-8C2C-467C-89D7-F93DECCB05AD}" type="presOf" srcId="{9D7DE432-1E0A-47ED-BE0D-BE4EA20153B0}" destId="{9E0634F5-26F2-4E3C-9A71-0591CA58232D}" srcOrd="1" destOrd="0" presId="urn:microsoft.com/office/officeart/2005/8/layout/vList4"/>
    <dgm:cxn modelId="{01DE6D4C-6827-4ADB-8109-1BE8F2FAD512}" type="presOf" srcId="{9D7DE432-1E0A-47ED-BE0D-BE4EA20153B0}" destId="{DF298808-3D33-4568-B072-57E33F7A3054}" srcOrd="0" destOrd="0" presId="urn:microsoft.com/office/officeart/2005/8/layout/vList4"/>
    <dgm:cxn modelId="{D0E087BE-26FF-474A-970F-FBF8C2123BC4}" srcId="{9733D554-431C-4058-A35F-485EC989778D}" destId="{7C4D8E81-BA2D-4AAB-9D0D-DD246E69FAA6}" srcOrd="0" destOrd="0" parTransId="{8A8C4166-A5A1-4854-B6B5-5C86C1EF5ADA}" sibTransId="{F4CE81BE-2D2A-433A-933B-AEF3572FE451}"/>
    <dgm:cxn modelId="{426A6C3F-AEF2-440A-B5CA-EEFB3DE9C51D}" type="presOf" srcId="{1914BC06-0798-4311-BA18-31C5A262B5BA}" destId="{1ED5DA37-B1C0-4572-AA77-2605CDFE6ED3}" srcOrd="0" destOrd="0" presId="urn:microsoft.com/office/officeart/2005/8/layout/vList4"/>
    <dgm:cxn modelId="{4CF7040A-DD46-4054-B60C-5F56CFDEA581}" type="presOf" srcId="{73426CF8-2744-45DE-A9A2-525B97783972}" destId="{1BDF3CC7-E67D-421C-9B86-BEE082EFF231}" srcOrd="0" destOrd="0" presId="urn:microsoft.com/office/officeart/2005/8/layout/vList4"/>
    <dgm:cxn modelId="{B5AA380C-7771-4E0A-A622-64AC58F58562}" type="presOf" srcId="{9733D554-431C-4058-A35F-485EC989778D}" destId="{19AACD56-3BD6-44D8-A20C-9FD9FDC0A29F}" srcOrd="0" destOrd="0" presId="urn:microsoft.com/office/officeart/2005/8/layout/vList4"/>
    <dgm:cxn modelId="{01A6F3BA-E585-4AB5-87CE-2F9C217ADFC3}" type="presOf" srcId="{7C4D8E81-BA2D-4AAB-9D0D-DD246E69FAA6}" destId="{BE6538BC-B3C9-4E3D-8B7C-433A1F4671B1}" srcOrd="1" destOrd="1" presId="urn:microsoft.com/office/officeart/2005/8/layout/vList4"/>
    <dgm:cxn modelId="{C3C0EDC4-7209-4E2D-A6D8-A126B0CFEC3F}" type="presParOf" srcId="{1BDF3CC7-E67D-421C-9B86-BEE082EFF231}" destId="{6D158E2C-9FF7-4349-BFE9-F1F7767F4F08}" srcOrd="0" destOrd="0" presId="urn:microsoft.com/office/officeart/2005/8/layout/vList4"/>
    <dgm:cxn modelId="{67B23DB9-6B50-42C8-A6C3-A9A5DAE1BEDF}" type="presParOf" srcId="{6D158E2C-9FF7-4349-BFE9-F1F7767F4F08}" destId="{19AACD56-3BD6-44D8-A20C-9FD9FDC0A29F}" srcOrd="0" destOrd="0" presId="urn:microsoft.com/office/officeart/2005/8/layout/vList4"/>
    <dgm:cxn modelId="{E6CD0DE8-B1EE-41D4-BF50-D7A977561792}" type="presParOf" srcId="{6D158E2C-9FF7-4349-BFE9-F1F7767F4F08}" destId="{2CCA2295-6FE1-47E5-AEE0-3CB94C53B202}" srcOrd="1" destOrd="0" presId="urn:microsoft.com/office/officeart/2005/8/layout/vList4"/>
    <dgm:cxn modelId="{2D624BAB-E7EA-484C-98E7-6D13136D1B7D}" type="presParOf" srcId="{6D158E2C-9FF7-4349-BFE9-F1F7767F4F08}" destId="{BE6538BC-B3C9-4E3D-8B7C-433A1F4671B1}" srcOrd="2" destOrd="0" presId="urn:microsoft.com/office/officeart/2005/8/layout/vList4"/>
    <dgm:cxn modelId="{4CE20031-ACF3-4F91-98B3-3A369AC47CEB}" type="presParOf" srcId="{1BDF3CC7-E67D-421C-9B86-BEE082EFF231}" destId="{F6783886-55D5-462D-8FAF-D087F1B82DE7}" srcOrd="1" destOrd="0" presId="urn:microsoft.com/office/officeart/2005/8/layout/vList4"/>
    <dgm:cxn modelId="{99AE94A8-BD25-43D8-8439-5D2324C7CFC8}" type="presParOf" srcId="{1BDF3CC7-E67D-421C-9B86-BEE082EFF231}" destId="{BED32F66-F2A6-4D7C-9CDC-E29760D81D93}" srcOrd="2" destOrd="0" presId="urn:microsoft.com/office/officeart/2005/8/layout/vList4"/>
    <dgm:cxn modelId="{C048E1B2-40F8-44AA-B911-5FD073D7E653}" type="presParOf" srcId="{BED32F66-F2A6-4D7C-9CDC-E29760D81D93}" destId="{DF298808-3D33-4568-B072-57E33F7A3054}" srcOrd="0" destOrd="0" presId="urn:microsoft.com/office/officeart/2005/8/layout/vList4"/>
    <dgm:cxn modelId="{3A4B23A5-9504-4B79-8162-45DFA4574D49}" type="presParOf" srcId="{BED32F66-F2A6-4D7C-9CDC-E29760D81D93}" destId="{58852951-3826-40FC-9907-2B9802D445E4}" srcOrd="1" destOrd="0" presId="urn:microsoft.com/office/officeart/2005/8/layout/vList4"/>
    <dgm:cxn modelId="{A3B2459B-BAB3-413B-83CB-442851DB833F}" type="presParOf" srcId="{BED32F66-F2A6-4D7C-9CDC-E29760D81D93}" destId="{9E0634F5-26F2-4E3C-9A71-0591CA58232D}" srcOrd="2" destOrd="0" presId="urn:microsoft.com/office/officeart/2005/8/layout/vList4"/>
    <dgm:cxn modelId="{8D71C9DF-B406-42E1-8121-4C4B19A76139}" type="presParOf" srcId="{1BDF3CC7-E67D-421C-9B86-BEE082EFF231}" destId="{214F8D0C-E237-48EA-8624-F6CE588473A3}" srcOrd="3" destOrd="0" presId="urn:microsoft.com/office/officeart/2005/8/layout/vList4"/>
    <dgm:cxn modelId="{AD277A59-1600-4532-AC33-BD4A1B0ED48C}" type="presParOf" srcId="{1BDF3CC7-E67D-421C-9B86-BEE082EFF231}" destId="{3D8F05B4-0E43-49DD-91DA-D5A4917790F1}" srcOrd="4" destOrd="0" presId="urn:microsoft.com/office/officeart/2005/8/layout/vList4"/>
    <dgm:cxn modelId="{73B6B029-18D7-4CF6-B425-C9E2B67BB4BA}" type="presParOf" srcId="{3D8F05B4-0E43-49DD-91DA-D5A4917790F1}" destId="{1ED5DA37-B1C0-4572-AA77-2605CDFE6ED3}" srcOrd="0" destOrd="0" presId="urn:microsoft.com/office/officeart/2005/8/layout/vList4"/>
    <dgm:cxn modelId="{6111F7DB-5269-42F8-8A25-8F255222DC2B}" type="presParOf" srcId="{3D8F05B4-0E43-49DD-91DA-D5A4917790F1}" destId="{1CE4AB92-2F82-4F12-8CD5-28B27FF0DAC9}" srcOrd="1" destOrd="0" presId="urn:microsoft.com/office/officeart/2005/8/layout/vList4"/>
    <dgm:cxn modelId="{3AC4F9DE-E4CD-42EF-BE7B-DF457ACDDE6E}" type="presParOf" srcId="{3D8F05B4-0E43-49DD-91DA-D5A4917790F1}" destId="{40479E7A-DFF3-44A7-9722-B74115F9A9E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8CD9CC-FFA4-4F46-BBFF-9CA0034B4D15}">
      <dsp:nvSpPr>
        <dsp:cNvPr id="0" name=""/>
        <dsp:cNvSpPr/>
      </dsp:nvSpPr>
      <dsp:spPr>
        <a:xfrm>
          <a:off x="0" y="3"/>
          <a:ext cx="800105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baseline="0" dirty="0" smtClean="0"/>
            <a:t>       Талисманы Олимпийских игр</a:t>
          </a:r>
          <a:endParaRPr lang="ru-RU" sz="3200" b="0" kern="1200" baseline="0" dirty="0"/>
        </a:p>
      </dsp:txBody>
      <dsp:txXfrm>
        <a:off x="0" y="3"/>
        <a:ext cx="8001056" cy="767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AACD56-3BD6-44D8-A20C-9FD9FDC0A29F}">
      <dsp:nvSpPr>
        <dsp:cNvPr id="0" name=""/>
        <dsp:cNvSpPr/>
      </dsp:nvSpPr>
      <dsp:spPr>
        <a:xfrm>
          <a:off x="0" y="85899"/>
          <a:ext cx="8715436" cy="18846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baseline="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За полярным кругом в ледяном иглу живет белый Мишка. В его доме все сделано изо льда и снега: снежный душ, </a:t>
          </a:r>
          <a:r>
            <a:rPr lang="ru-RU" sz="1600" kern="1200" baseline="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кровать.Белый</a:t>
          </a:r>
          <a:r>
            <a:rPr lang="ru-RU" sz="16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мишка с раннего детства воспитывался полярниками. Именно они научили его кататься на лыжах, бегать на коньках . Но больше всего белому мишке понравилось кататься на спортивных санках. Он стал настоящим саночником , а его друзья – тюлени и морские котики - с удовольствием наблюдают за его победами. Теперь они вместе устраивают соревнования 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01311" y="85899"/>
        <a:ext cx="6814124" cy="1884653"/>
      </dsp:txXfrm>
    </dsp:sp>
    <dsp:sp modelId="{2CCA2295-6FE1-47E5-AEE0-3CB94C53B202}">
      <dsp:nvSpPr>
        <dsp:cNvPr id="0" name=""/>
        <dsp:cNvSpPr/>
      </dsp:nvSpPr>
      <dsp:spPr>
        <a:xfrm>
          <a:off x="214307" y="142871"/>
          <a:ext cx="1284498" cy="17410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98808-3D33-4568-B072-57E33F7A3054}">
      <dsp:nvSpPr>
        <dsp:cNvPr id="0" name=""/>
        <dsp:cNvSpPr/>
      </dsp:nvSpPr>
      <dsp:spPr>
        <a:xfrm>
          <a:off x="0" y="2071721"/>
          <a:ext cx="8715436" cy="1796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Зайка – самая активная жительница зимнего леса. Ее друзья всегда удивляются – и как она все успевает!? Ведь Зайка не только успевает учиться в Лесной Академии на «отлично», но и участвовать в различных спортивных соревнованиях. Зайка уверяет своих друзей, что у нее нет никакого секрета: просто она очень любит спорт. А еще она любит петь и танцевать.</a:t>
          </a:r>
          <a:endParaRPr lang="ru-RU" sz="16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01311" y="2071721"/>
        <a:ext cx="6814124" cy="1796554"/>
      </dsp:txXfrm>
    </dsp:sp>
    <dsp:sp modelId="{58852951-3826-40FC-9907-2B9802D445E4}">
      <dsp:nvSpPr>
        <dsp:cNvPr id="0" name=""/>
        <dsp:cNvSpPr/>
      </dsp:nvSpPr>
      <dsp:spPr>
        <a:xfrm>
          <a:off x="214316" y="2143167"/>
          <a:ext cx="1424799" cy="1600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DA37-B1C0-4572-AA77-2605CDFE6ED3}">
      <dsp:nvSpPr>
        <dsp:cNvPr id="0" name=""/>
        <dsp:cNvSpPr/>
      </dsp:nvSpPr>
      <dsp:spPr>
        <a:xfrm>
          <a:off x="0" y="4000852"/>
          <a:ext cx="8715436" cy="1999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Lucida Sans Unicode" pitchFamily="34" charset="0"/>
            </a:rPr>
            <a:t>Горный спасатель-альпинист Леопард живет в кроне огромного дерева, которое растет на самой высокой скале в заснеженных горах Кавказа. Он всегда готов прийти на помощь и не раз спасал расположенную неподалеку деревню от лавин. Он прекрасный спортсмен и у него очень веселый характер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rgbClr val="5A5A5A"/>
              </a:solidFill>
              <a:effectLst/>
              <a:latin typeface="Lucida Sans Unicode" pitchFamily="34" charset="0"/>
              <a:ea typeface="Times New Roman" pitchFamily="18" charset="0"/>
              <a:cs typeface="Lucida Sans Unicode" pitchFamily="34" charset="0"/>
            </a:rPr>
            <a:t>.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1901311" y="4000852"/>
        <a:ext cx="6814124" cy="1999935"/>
      </dsp:txXfrm>
    </dsp:sp>
    <dsp:sp modelId="{1CE4AB92-2F82-4F12-8CD5-28B27FF0DAC9}">
      <dsp:nvSpPr>
        <dsp:cNvPr id="0" name=""/>
        <dsp:cNvSpPr/>
      </dsp:nvSpPr>
      <dsp:spPr>
        <a:xfrm>
          <a:off x="214307" y="4143429"/>
          <a:ext cx="1457308" cy="16964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B1BF-3439-4F14-9EF8-CB05DC6F11BC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3104-D094-43BE-B832-F89C21E1E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112D5-904C-4345-8809-DC893F08EDA1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DD7-9B4E-4568-AE64-2DC459DF4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F0E82-302F-4CAB-846B-6B56B1FA5A69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E43B-D23E-4E67-97AF-03150592A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1086;&#1083;&#1080;&#1084;&#1087;&#1080;&#1072;&#1076;&#1072;\&#1092;&#1072;&#1085;&#1092;&#1072;&#1088;&#1099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gif"/><Relationship Id="rId5" Type="http://schemas.openxmlformats.org/officeDocument/2006/relationships/image" Target="../media/image10.gif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11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audio" Target="../media/audio4.wav"/><Relationship Id="rId10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Зимние Олимпийские Игры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2971800"/>
          </a:xfrm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indent="-514350"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Тематическое занятие для детей дошкольного возраста</a:t>
            </a:r>
          </a:p>
          <a:p>
            <a:pPr marL="514350" indent="-514350" algn="just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514350" indent="-514350" algn="just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МБДОУ ДСКВ № 46 </a:t>
            </a:r>
          </a:p>
          <a:p>
            <a:pPr marL="514350" indent="-514350" algn="just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Петрова Светлана </a:t>
            </a:r>
            <a:r>
              <a:rPr lang="ru-RU" sz="1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1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3" y="1071546"/>
            <a:ext cx="4929221" cy="457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    2014   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001024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9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Users\User\Desktop\олимпиада\542e7c760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4000" cy="543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Users\User\Desktop\олимпиада\8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62" y="1643050"/>
            <a:ext cx="862256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5122" name="Picture 2" descr="C:\Users\User\Desktop\олимпиада\59913665_B07AI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143932" cy="5052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Зимние      забавы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21537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Олимпийские медали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172" name="Picture 4" descr="C:\Users\User\Desktop\олимпиада\15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99954"/>
            <a:ext cx="3071834" cy="2155313"/>
          </a:xfrm>
          <a:prstGeom prst="rect">
            <a:avLst/>
          </a:prstGeom>
          <a:noFill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3034615" cy="252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C:\Users\User\Desktop\олимпиада\золото.jpg"/>
          <p:cNvPicPr>
            <a:picLocks noChangeAspect="1" noChangeArrowheads="1"/>
          </p:cNvPicPr>
          <p:nvPr/>
        </p:nvPicPr>
        <p:blipFill>
          <a:blip r:embed="rId4" cstate="print"/>
          <a:srcRect l="15000" t="-15459" r="13334"/>
          <a:stretch>
            <a:fillRect/>
          </a:stretch>
        </p:blipFill>
        <p:spPr bwMode="auto">
          <a:xfrm>
            <a:off x="2214546" y="1071546"/>
            <a:ext cx="3071834" cy="3201203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500042"/>
            <a:ext cx="1068712" cy="785818"/>
          </a:xfrm>
          <a:prstGeom prst="rect">
            <a:avLst/>
          </a:prstGeom>
        </p:spPr>
      </p:pic>
      <p:pic>
        <p:nvPicPr>
          <p:cNvPr id="12" name="Рисунок 11" descr="Ptici1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357298"/>
            <a:ext cx="13144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2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2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58579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Вся Россия рада!</a:t>
            </a:r>
          </a:p>
          <a:p>
            <a:r>
              <a:rPr lang="ru-RU" sz="2400" dirty="0" smtClean="0"/>
              <a:t> У нас </a:t>
            </a:r>
            <a:r>
              <a:rPr lang="ru-RU" sz="2400" dirty="0" smtClean="0">
                <a:solidFill>
                  <a:srgbClr val="FF0000"/>
                </a:solidFill>
              </a:rPr>
              <a:t>ОЛИМПИАДА!</a:t>
            </a:r>
          </a:p>
          <a:p>
            <a:r>
              <a:rPr lang="ru-RU" sz="2400" dirty="0" smtClean="0"/>
              <a:t> Праздник спорта Мировой</a:t>
            </a:r>
          </a:p>
          <a:p>
            <a:r>
              <a:rPr lang="ru-RU" sz="2400" dirty="0" smtClean="0"/>
              <a:t> Ожидает нас зимой.</a:t>
            </a:r>
          </a:p>
          <a:p>
            <a:endParaRPr lang="ru-RU" sz="2400" dirty="0" smtClean="0"/>
          </a:p>
          <a:p>
            <a:r>
              <a:rPr lang="ru-RU" sz="2400" dirty="0" smtClean="0"/>
              <a:t>Мы радушны, хлебосольны,</a:t>
            </a:r>
          </a:p>
          <a:p>
            <a:r>
              <a:rPr lang="ru-RU" sz="2400" dirty="0" smtClean="0"/>
              <a:t> Ждем гостей и, тем, довольны!</a:t>
            </a:r>
          </a:p>
          <a:p>
            <a:r>
              <a:rPr lang="ru-RU" sz="2400" dirty="0" smtClean="0"/>
              <a:t> Приезжайте, выступайте</a:t>
            </a:r>
          </a:p>
          <a:p>
            <a:r>
              <a:rPr lang="ru-RU" sz="2400" dirty="0" smtClean="0"/>
              <a:t> И, конечно, побеждайте!</a:t>
            </a:r>
          </a:p>
          <a:p>
            <a:endParaRPr lang="ru-RU" sz="2400" dirty="0" smtClean="0"/>
          </a:p>
          <a:p>
            <a:r>
              <a:rPr lang="ru-RU" sz="2400" dirty="0" smtClean="0"/>
              <a:t>Ждёт вас множество призов.</a:t>
            </a:r>
          </a:p>
          <a:p>
            <a:r>
              <a:rPr lang="ru-RU" sz="2400" dirty="0" smtClean="0"/>
              <a:t> Будь готов и будь здоров!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72140"/>
            <a:ext cx="11430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 Елена </a:t>
            </a:r>
            <a:r>
              <a:rPr lang="ru-RU" sz="1000" dirty="0" err="1" smtClean="0"/>
              <a:t>Инкона</a:t>
            </a:r>
            <a:endParaRPr lang="ru-RU" sz="1000" dirty="0"/>
          </a:p>
        </p:txBody>
      </p:sp>
      <p:pic>
        <p:nvPicPr>
          <p:cNvPr id="10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000" t="77339" r="64000" b="6474"/>
          <a:stretch>
            <a:fillRect/>
          </a:stretch>
        </p:blipFill>
        <p:spPr bwMode="auto">
          <a:xfrm>
            <a:off x="4071934" y="285728"/>
            <a:ext cx="1571636" cy="1285884"/>
          </a:xfrm>
          <a:prstGeom prst="rect">
            <a:avLst/>
          </a:prstGeom>
          <a:noFill/>
        </p:spPr>
      </p:pic>
      <p:pic>
        <p:nvPicPr>
          <p:cNvPr id="11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0001" t="23381" r="11499" b="62230"/>
          <a:stretch>
            <a:fillRect/>
          </a:stretch>
        </p:blipFill>
        <p:spPr bwMode="auto">
          <a:xfrm>
            <a:off x="6786578" y="857232"/>
            <a:ext cx="1357322" cy="1143008"/>
          </a:xfrm>
          <a:prstGeom prst="rect">
            <a:avLst/>
          </a:prstGeom>
          <a:noFill/>
        </p:spPr>
      </p:pic>
      <p:pic>
        <p:nvPicPr>
          <p:cNvPr id="12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1" t="21582" r="35499" b="62230"/>
          <a:stretch>
            <a:fillRect/>
          </a:stretch>
        </p:blipFill>
        <p:spPr bwMode="auto">
          <a:xfrm>
            <a:off x="5357818" y="1500174"/>
            <a:ext cx="1357322" cy="1285884"/>
          </a:xfrm>
          <a:prstGeom prst="rect">
            <a:avLst/>
          </a:prstGeom>
          <a:noFill/>
        </p:spPr>
      </p:pic>
      <p:pic>
        <p:nvPicPr>
          <p:cNvPr id="13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64500" t="58454" r="4000" b="26258"/>
          <a:stretch>
            <a:fillRect/>
          </a:stretch>
        </p:blipFill>
        <p:spPr bwMode="auto">
          <a:xfrm>
            <a:off x="6858016" y="2500306"/>
            <a:ext cx="1500198" cy="1214446"/>
          </a:xfrm>
          <a:prstGeom prst="rect">
            <a:avLst/>
          </a:prstGeom>
          <a:noFill/>
        </p:spPr>
      </p:pic>
      <p:pic>
        <p:nvPicPr>
          <p:cNvPr id="14" name="Picture 3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500" t="41906" r="62000" b="43705"/>
          <a:stretch>
            <a:fillRect/>
          </a:stretch>
        </p:blipFill>
        <p:spPr bwMode="auto">
          <a:xfrm>
            <a:off x="5072066" y="3357562"/>
            <a:ext cx="1643074" cy="1143008"/>
          </a:xfrm>
          <a:prstGeom prst="rect">
            <a:avLst/>
          </a:prstGeom>
          <a:noFill/>
        </p:spPr>
      </p:pic>
      <p:pic>
        <p:nvPicPr>
          <p:cNvPr id="15" name="Picture 1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36000" t="2338" r="34000" b="80576"/>
          <a:stretch>
            <a:fillRect/>
          </a:stretch>
        </p:blipFill>
        <p:spPr bwMode="auto">
          <a:xfrm>
            <a:off x="6858016" y="4000504"/>
            <a:ext cx="1428760" cy="1357322"/>
          </a:xfrm>
          <a:prstGeom prst="rect">
            <a:avLst/>
          </a:prstGeom>
          <a:noFill/>
        </p:spPr>
      </p:pic>
      <p:pic>
        <p:nvPicPr>
          <p:cNvPr id="16" name="Picture 2" descr="C:\Users\User\Desktop\олимпиада\1369110471_m5w2aacpuy7elsr.jpeg"/>
          <p:cNvPicPr>
            <a:picLocks noChangeAspect="1" noChangeArrowheads="1"/>
          </p:cNvPicPr>
          <p:nvPr/>
        </p:nvPicPr>
        <p:blipFill>
          <a:blip r:embed="rId2" cstate="print"/>
          <a:srcRect l="5000" t="58993" r="65000" b="24820"/>
          <a:stretch>
            <a:fillRect/>
          </a:stretch>
        </p:blipFill>
        <p:spPr bwMode="auto">
          <a:xfrm>
            <a:off x="5357818" y="5000636"/>
            <a:ext cx="1428760" cy="1285884"/>
          </a:xfrm>
          <a:prstGeom prst="rect">
            <a:avLst/>
          </a:prstGeom>
          <a:noFill/>
        </p:spPr>
      </p:pic>
      <p:pic>
        <p:nvPicPr>
          <p:cNvPr id="17" name="Рисунок 16" descr="image8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28"/>
            <a:ext cx="1115427" cy="642942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1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4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олимпиада\1293122445_telisman_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17" y="469244"/>
            <a:ext cx="8385826" cy="588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олимпиада\post-1-0-38515200-1346421185.jpg"/>
          <p:cNvPicPr>
            <a:picLocks noChangeAspect="1" noChangeArrowheads="1"/>
          </p:cNvPicPr>
          <p:nvPr/>
        </p:nvPicPr>
        <p:blipFill>
          <a:blip r:embed="rId2" cstate="print"/>
          <a:srcRect l="16057" t="24089" r="16395" b="8731"/>
          <a:stretch>
            <a:fillRect/>
          </a:stretch>
        </p:blipFill>
        <p:spPr bwMode="auto">
          <a:xfrm>
            <a:off x="285720" y="357166"/>
            <a:ext cx="8715436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286388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кольца — Это официальная эмблема Олимпийских Игр. Эмблема состоит из пяти сцепленных между собой колец разного цвета.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C:\Users\User\Desktop\олимпиада\1362740458_olimpiyskie-kolca.jpg"/>
          <p:cNvPicPr>
            <a:picLocks noChangeAspect="1" noChangeArrowheads="1"/>
          </p:cNvPicPr>
          <p:nvPr/>
        </p:nvPicPr>
        <p:blipFill>
          <a:blip r:embed="rId2" cstate="print"/>
          <a:srcRect r="2778" b="22569"/>
          <a:stretch>
            <a:fillRect/>
          </a:stretch>
        </p:blipFill>
        <p:spPr bwMode="auto">
          <a:xfrm>
            <a:off x="928662" y="642918"/>
            <a:ext cx="6839463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214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Очень дружные ребята</a:t>
            </a:r>
            <a:br>
              <a:rPr lang="ru-RU" dirty="0" smtClean="0"/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Олимпийские зверята.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 спортивный талисман,</a:t>
            </a:r>
            <a:b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Символ дружбы для всех стран.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C:\Users\User\Desktop\олимпиада\88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38473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0"/>
          <a:ext cx="8001056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214282" y="857208"/>
          <a:ext cx="871543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92658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>
                                            <p:graphicEl>
                                              <a:dgm id="{2CCA2295-6FE1-47E5-AEE0-3CB94C53B2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">
                                            <p:graphicEl>
                                              <a:dgm id="{19AACD56-3BD6-44D8-A20C-9FD9FDC0A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0"/>
                                        <p:tgtEl>
                                          <p:spTgt spid="3">
                                            <p:graphicEl>
                                              <a:dgm id="{58852951-3826-40FC-9907-2B9802D44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3">
                                            <p:graphicEl>
                                              <a:dgm id="{DF298808-3D33-4568-B072-57E33F7A3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0"/>
                                        <p:tgtEl>
                                          <p:spTgt spid="3">
                                            <p:graphicEl>
                                              <a:dgm id="{1CE4AB92-2F82-4F12-8CD5-28B27FF0D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3">
                                            <p:graphicEl>
                                              <a:dgm id="{1ED5DA37-B1C0-4572-AA77-2605CDFE6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Спортивная пиктограмма- значок, обозначающий какой-то вид спорта 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52"/>
            <a:ext cx="66675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928794" y="357166"/>
            <a:ext cx="5413128" cy="60852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Лыжный спорт</a:t>
            </a:r>
            <a:endParaRPr lang="ru-RU" sz="3600" dirty="0">
              <a:solidFill>
                <a:schemeClr val="accent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Users\User\Desktop\олимпиада\9c50d6225f1a4bb481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4275" t="7677" r="19604" b="71490"/>
          <a:stretch>
            <a:fillRect/>
          </a:stretch>
        </p:blipFill>
        <p:spPr bwMode="auto">
          <a:xfrm>
            <a:off x="785786" y="1428736"/>
            <a:ext cx="3143272" cy="290148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357694"/>
            <a:ext cx="5500694" cy="10001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Две дощечки на ногах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две палочки в руках.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C:\Users\User\Desktop\олимпиада\00-0000284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54216"/>
            <a:ext cx="3643338" cy="5243130"/>
          </a:xfrm>
          <a:prstGeom prst="rect">
            <a:avLst/>
          </a:prstGeom>
          <a:noFill/>
        </p:spPr>
      </p:pic>
      <p:pic>
        <p:nvPicPr>
          <p:cNvPr id="11" name="Рисунок 10" descr="image87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85728"/>
            <a:ext cx="1165868" cy="857256"/>
          </a:xfrm>
          <a:prstGeom prst="rect">
            <a:avLst/>
          </a:prstGeom>
        </p:spPr>
      </p:pic>
      <p:pic>
        <p:nvPicPr>
          <p:cNvPr id="7" name="Рисунок 6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5072074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2288" y="285728"/>
            <a:ext cx="5486400" cy="642942"/>
          </a:xfrm>
        </p:spPr>
        <p:txBody>
          <a:bodyPr/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Фигурное катание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image871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0" r="980"/>
          <a:stretch>
            <a:fillRect/>
          </a:stretch>
        </p:blipFill>
        <p:spPr>
          <a:xfrm>
            <a:off x="7572396" y="357166"/>
            <a:ext cx="1143008" cy="8572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357694"/>
            <a:ext cx="4286280" cy="171451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мальчишки и девчонки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Очень 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любят</a:t>
            </a:r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нас зимой,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 изящны и легки,</a:t>
            </a:r>
          </a:p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Мы- фигурные …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User\Desktop\олимпиада\9c50d6225f1a4bb48108.jpg"/>
          <p:cNvPicPr>
            <a:picLocks noChangeAspect="1" noChangeArrowheads="1"/>
          </p:cNvPicPr>
          <p:nvPr/>
        </p:nvPicPr>
        <p:blipFill>
          <a:blip r:embed="rId3" cstate="print"/>
          <a:srcRect l="35989" t="50923" r="52142" b="29000"/>
          <a:stretch>
            <a:fillRect/>
          </a:stretch>
        </p:blipFill>
        <p:spPr bwMode="auto">
          <a:xfrm>
            <a:off x="1000100" y="1357298"/>
            <a:ext cx="2571768" cy="31075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2" descr="C:\Users\User\Desktop\олимпиада\00-00002856b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1857363"/>
            <a:ext cx="3431862" cy="4500803"/>
          </a:xfrm>
          <a:prstGeom prst="rect">
            <a:avLst/>
          </a:prstGeom>
          <a:noFill/>
        </p:spPr>
      </p:pic>
      <p:pic>
        <p:nvPicPr>
          <p:cNvPr id="11" name="Рисунок 10" descr="15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5286388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0"/>
                            </p:stCondLst>
                            <p:childTnLst>
                              <p:par>
                                <p:cTn id="30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Зимние виды спорта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5" name="Picture 3" descr="C:\Users\User\Desktop\олимпиада\00-00002850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000504"/>
            <a:ext cx="1714512" cy="2689064"/>
          </a:xfrm>
          <a:prstGeom prst="rect">
            <a:avLst/>
          </a:prstGeom>
          <a:noFill/>
        </p:spPr>
      </p:pic>
      <p:pic>
        <p:nvPicPr>
          <p:cNvPr id="3076" name="Picture 4" descr="C:\Users\User\Desktop\олимпиада\00-00002851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142984"/>
            <a:ext cx="2214578" cy="2839392"/>
          </a:xfrm>
          <a:prstGeom prst="rect">
            <a:avLst/>
          </a:prstGeom>
          <a:noFill/>
        </p:spPr>
      </p:pic>
      <p:pic>
        <p:nvPicPr>
          <p:cNvPr id="3077" name="Picture 5" descr="C:\Users\User\Desktop\олимпиада\00-00002852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1357298"/>
            <a:ext cx="1571636" cy="2504183"/>
          </a:xfrm>
          <a:prstGeom prst="rect">
            <a:avLst/>
          </a:prstGeom>
          <a:noFill/>
        </p:spPr>
      </p:pic>
      <p:pic>
        <p:nvPicPr>
          <p:cNvPr id="3078" name="Picture 6" descr="C:\Users\User\Desktop\олимпиада\00-00002855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428736"/>
            <a:ext cx="1643074" cy="2371956"/>
          </a:xfrm>
          <a:prstGeom prst="rect">
            <a:avLst/>
          </a:prstGeom>
          <a:noFill/>
        </p:spPr>
      </p:pic>
      <p:pic>
        <p:nvPicPr>
          <p:cNvPr id="8" name="Picture 2" descr="C:\Users\User\Desktop\олимпиада\00-00002854b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0100" y="4214818"/>
            <a:ext cx="1546498" cy="2300278"/>
          </a:xfrm>
          <a:prstGeom prst="rect">
            <a:avLst/>
          </a:prstGeom>
          <a:noFill/>
        </p:spPr>
      </p:pic>
      <p:pic>
        <p:nvPicPr>
          <p:cNvPr id="9" name="Picture 2" descr="C:\Users\User\Desktop\олимпиада\00-00002853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3857628"/>
            <a:ext cx="1900291" cy="268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352</Words>
  <Application>Microsoft Office PowerPoint</Application>
  <PresentationFormat>Экран (4:3)</PresentationFormat>
  <Paragraphs>41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Зимние Олимпийские Игры</vt:lpstr>
      <vt:lpstr>Слайд 2</vt:lpstr>
      <vt:lpstr>Олимпийские кольца — Это официальная эмблема Олимпийских Игр. Эмблема состоит из пяти сцепленных между собой колец разного цвета.</vt:lpstr>
      <vt:lpstr>Очень дружные ребята Олимпийские зверята. Наш спортивный талисман, Символ дружбы для всех стран.</vt:lpstr>
      <vt:lpstr>Слайд 5</vt:lpstr>
      <vt:lpstr>Спортивная пиктограмма- значок, обозначающий какой-то вид спорта </vt:lpstr>
      <vt:lpstr>     Лыжный спорт</vt:lpstr>
      <vt:lpstr>             Фигурное катание</vt:lpstr>
      <vt:lpstr>Зимние виды спорта</vt:lpstr>
      <vt:lpstr>Зимние      забавы</vt:lpstr>
      <vt:lpstr>Зимние      забавы</vt:lpstr>
      <vt:lpstr>Зимние      забавы</vt:lpstr>
      <vt:lpstr>Зимние      забавы</vt:lpstr>
      <vt:lpstr>Олимпийские медали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Олег</cp:lastModifiedBy>
  <cp:revision>40</cp:revision>
  <dcterms:created xsi:type="dcterms:W3CDTF">2014-01-16T10:41:30Z</dcterms:created>
  <dcterms:modified xsi:type="dcterms:W3CDTF">2015-09-24T17:47:43Z</dcterms:modified>
</cp:coreProperties>
</file>