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38" autoAdjust="0"/>
    <p:restoredTop sz="86376" autoAdjust="0"/>
  </p:normalViewPr>
  <p:slideViewPr>
    <p:cSldViewPr>
      <p:cViewPr varScale="1">
        <p:scale>
          <a:sx n="62" d="100"/>
          <a:sy n="62" d="100"/>
        </p:scale>
        <p:origin x="-14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272A1-F1F0-448E-A596-68CD5B9A424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7CBB0-9214-4D82-9175-CF0FABED0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6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7CBB0-9214-4D82-9175-CF0FABED0A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0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2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7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9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03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4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6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5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1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7159-026B-41A7-AFE0-09B06CEBB9E3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F684-9A32-4196-9248-48E985A6C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9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352928" cy="2736304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</p:spPr>
        <p:txBody>
          <a:bodyPr>
            <a:prstTxWarp prst="textChevronInverted">
              <a:avLst/>
            </a:prstTxWarp>
            <a:noAutofit/>
          </a:bodyPr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</a:rPr>
              <a:t>Навыки и умения детей </a:t>
            </a:r>
            <a:b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</a:rPr>
              <a:t>    4 - 5 лет</a:t>
            </a:r>
            <a:endParaRPr lang="ru-RU" sz="1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5216624" cy="91365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327307" y="494116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средней группы: Жарких В.А.</a:t>
            </a:r>
          </a:p>
          <a:p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Саксыкова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Л.И.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Андрей\Desktop\pochemuchki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3435365"/>
            <a:ext cx="23241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87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60648"/>
            <a:ext cx="813690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u="sng" dirty="0"/>
              <a:t>Память</a:t>
            </a:r>
            <a:endParaRPr lang="ru-RU" sz="3600" u="sng" dirty="0"/>
          </a:p>
          <a:p>
            <a:r>
              <a:rPr lang="ru-RU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В этом возрасте начинает формироваться произвольное запоминание. Взрослым необходимо учить ребенка приемам запоминания. Для этого можно использовать </a:t>
            </a:r>
            <a:r>
              <a:rPr lang="ru-RU" sz="1900" dirty="0" smtClean="0"/>
              <a:t>игры для развития памяти.</a:t>
            </a:r>
            <a:endParaRPr lang="ru-RU" sz="19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 </a:t>
            </a:r>
            <a:r>
              <a:rPr lang="ru-RU" sz="1900" dirty="0" smtClean="0"/>
              <a:t>В </a:t>
            </a:r>
            <a:r>
              <a:rPr lang="ru-RU" sz="1900" dirty="0"/>
              <a:t>4-5 лет ребенок, глядя на картинку 30-60 секунд, должен запомнить 4-5 предметов, изображенных на ней.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 </a:t>
            </a:r>
            <a:r>
              <a:rPr lang="ru-RU" sz="1900" dirty="0" smtClean="0"/>
              <a:t>Учите </a:t>
            </a:r>
            <a:r>
              <a:rPr lang="ru-RU" sz="1900" dirty="0"/>
              <a:t>ребенка запоминать пары предметов, используя ассоциативный способ запоминания, например: корзинка — ягодка; дерево — яблоко; курочка — цыпленок. Покажите сначала пары картинок, а потом по одной картинке из пары, вторую картинку ребенок должен вспомнить сам.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 </a:t>
            </a:r>
            <a:r>
              <a:rPr lang="ru-RU" sz="1900" dirty="0" smtClean="0"/>
              <a:t>Ребенок </a:t>
            </a:r>
            <a:r>
              <a:rPr lang="ru-RU" sz="1900" dirty="0"/>
              <a:t>должен запомнить и воспроизвести количество предметов в пределах пяти, цвета пяти предметов.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900" dirty="0"/>
              <a:t> </a:t>
            </a:r>
            <a:r>
              <a:rPr lang="ru-RU" sz="1900" dirty="0" smtClean="0"/>
              <a:t>Рассматривая </a:t>
            </a:r>
            <a:r>
              <a:rPr lang="ru-RU" sz="1900" dirty="0"/>
              <a:t>сюжетный рисунок, ребенок должен запомнить и воспроизвести как можно больше деталей.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21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60648"/>
            <a:ext cx="81369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Мышление</a:t>
            </a:r>
            <a:endParaRPr lang="ru-RU" sz="3600" b="1" u="sng" dirty="0"/>
          </a:p>
          <a:p>
            <a:r>
              <a:rPr lang="ru-RU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К 4-5 годам ребенок должен уметь называть группу предметов обобщающим словом: овощи, фрукты, звери, птицы, одежда, посуда, мебель и т.д.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 </a:t>
            </a:r>
            <a:r>
              <a:rPr lang="ru-RU" sz="2300" dirty="0" smtClean="0"/>
              <a:t>Уметь </a:t>
            </a:r>
            <a:r>
              <a:rPr lang="ru-RU" sz="2300" dirty="0"/>
              <a:t>находить в группе предметов лишний предмет, не относящийся к этой группе и объяснять свой выбор.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 </a:t>
            </a:r>
            <a:r>
              <a:rPr lang="ru-RU" sz="2300" dirty="0" smtClean="0"/>
              <a:t>Уметь </a:t>
            </a:r>
            <a:r>
              <a:rPr lang="ru-RU" sz="2300" dirty="0"/>
              <a:t>находить предметы по описанию их признаков (придумывание и отгадывание загадок), находить общие признаки у 3-4 предметов.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 </a:t>
            </a:r>
            <a:r>
              <a:rPr lang="ru-RU" sz="2300" dirty="0" smtClean="0"/>
              <a:t>В </a:t>
            </a:r>
            <a:r>
              <a:rPr lang="ru-RU" sz="2300" dirty="0"/>
              <a:t>этом возрасте ребенок должен научиться определять последовательность событий.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300" dirty="0"/>
              <a:t> </a:t>
            </a:r>
            <a:r>
              <a:rPr lang="ru-RU" sz="2300" dirty="0" smtClean="0"/>
              <a:t>Уметь </a:t>
            </a:r>
            <a:r>
              <a:rPr lang="ru-RU" sz="2300" dirty="0"/>
              <a:t>решать несложные логические задачи.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82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4" y="6318"/>
            <a:ext cx="9135576" cy="685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48680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Проанализируйте, что знает и умеет ваш ребенок в 4-5 лет. С какими заданиями ваш малыш справляется с легкостью, а какие вызывают у него трудности. Может быть,  малыш не понял задание, или у него недостаточно знаний и умений. Уделите  развитию недостающих навыков больше внимания. Не следует перегружать ребенка. В этом возрасте он способен удерживать внимание 15-20 минут. И не забывайте </a:t>
            </a:r>
            <a:r>
              <a:rPr lang="ru-RU" sz="2800" dirty="0" smtClean="0"/>
              <a:t>хвалить малыша</a:t>
            </a:r>
            <a:r>
              <a:rPr lang="ru-RU" sz="2800" dirty="0"/>
              <a:t>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99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0016-016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5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7704856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Каждый </a:t>
            </a:r>
            <a:r>
              <a:rPr lang="ru-RU" sz="2400" dirty="0"/>
              <a:t>ребенок индивидуален. Некоторые начинают развиваться очень рано, другие же, наоборот, в прямом и переносном смысле еле успевают за сверстниками, когда дело доходит до физической активности. На самом деле здесь нет каких-либо формул и шаблонов, не верьте тем, кто говорит, что именно должен уметь делать ваш ребенок в том или ином возрасте. Но если </a:t>
            </a:r>
            <a:r>
              <a:rPr lang="ru-RU" sz="2400" dirty="0" smtClean="0"/>
              <a:t>вам интересно </a:t>
            </a:r>
            <a:r>
              <a:rPr lang="ru-RU" sz="2400" dirty="0"/>
              <a:t>к чему должен </a:t>
            </a:r>
            <a:r>
              <a:rPr lang="ru-RU" sz="2400" dirty="0" smtClean="0"/>
              <a:t>стремиться малыш </a:t>
            </a:r>
            <a:r>
              <a:rPr lang="ru-RU" sz="2400" dirty="0"/>
              <a:t>в возрасте от 4-5 лет, </a:t>
            </a:r>
            <a:r>
              <a:rPr lang="ru-RU" sz="2400" dirty="0" smtClean="0"/>
              <a:t>мы </a:t>
            </a:r>
            <a:r>
              <a:rPr lang="ru-RU" sz="2400" dirty="0"/>
              <a:t>вам расскажем.</a:t>
            </a:r>
          </a:p>
        </p:txBody>
      </p:sp>
    </p:spTree>
    <p:extLst>
      <p:ext uri="{BB962C8B-B14F-4D97-AF65-F5344CB8AC3E}">
        <p14:creationId xmlns:p14="http://schemas.microsoft.com/office/powerpoint/2010/main" val="262447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32656"/>
            <a:ext cx="828092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/>
              <a:t>Общая </a:t>
            </a:r>
            <a:r>
              <a:rPr lang="ru-RU" sz="3600" b="1" i="1" u="sng" dirty="0" smtClean="0"/>
              <a:t>моторика</a:t>
            </a:r>
          </a:p>
          <a:p>
            <a:pPr algn="ctr"/>
            <a:endParaRPr lang="ru-RU" sz="4000" b="1" i="1" u="sng" dirty="0"/>
          </a:p>
          <a:p>
            <a:r>
              <a:rPr lang="ru-RU" sz="3000" dirty="0"/>
              <a:t>Ребенок в 4-5 лет умеет: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000" dirty="0"/>
              <a:t>ходить вверх или вниз по лестнице без посторонней помощи;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000" dirty="0"/>
              <a:t>ездить на трехколесном велосипеде;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000" dirty="0"/>
              <a:t>стоять на одной ноге в течение 10 секунд;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000" dirty="0"/>
              <a:t>прыгать;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000" dirty="0"/>
              <a:t>бросать, ловить и пинать мяч с точностью.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60648"/>
            <a:ext cx="777686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/>
              <a:t>Мелкая </a:t>
            </a:r>
            <a:r>
              <a:rPr lang="ru-RU" sz="3600" b="1" i="1" u="sng" dirty="0" smtClean="0"/>
              <a:t>моторика</a:t>
            </a:r>
          </a:p>
          <a:p>
            <a:pPr algn="ctr"/>
            <a:endParaRPr lang="ru-RU" b="1" i="1" u="sng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строить башни из кубиков;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вырезать детали и клеить их на место;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/>
              <a:t>правильно </a:t>
            </a:r>
            <a:r>
              <a:rPr lang="ru-RU" sz="2000" dirty="0"/>
              <a:t>держать чашку, ложку или вилку пальцами, а не кулаком;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одеваться и раздеваться;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самостоятельно ходить в туалет;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писать, по крайней мере, некоторые буквы;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читать по слогам;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/>
              <a:t>знать алфавит</a:t>
            </a:r>
            <a:r>
              <a:rPr lang="ru-RU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  учить ребенка </a:t>
            </a:r>
            <a:r>
              <a:rPr lang="ru-RU" sz="2000" dirty="0"/>
              <a:t>правильно держать в руке ручку, карандаш, </a:t>
            </a:r>
            <a:r>
              <a:rPr lang="ru-RU" sz="2000" dirty="0" smtClean="0"/>
              <a:t>    кисточку</a:t>
            </a:r>
            <a:r>
              <a:rPr lang="ru-RU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 </a:t>
            </a:r>
            <a:r>
              <a:rPr lang="ru-RU" sz="2000" dirty="0" smtClean="0"/>
              <a:t>  учить </a:t>
            </a:r>
            <a:r>
              <a:rPr lang="ru-RU" sz="2000" dirty="0"/>
              <a:t>аккуратно заштриховывать картинку.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/>
              <a:t> </a:t>
            </a:r>
            <a:r>
              <a:rPr lang="ru-RU" sz="2000" dirty="0" smtClean="0"/>
              <a:t>  аккуратно </a:t>
            </a:r>
            <a:r>
              <a:rPr lang="ru-RU" sz="2000" dirty="0"/>
              <a:t>обводить картинку по пунктирной линии.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59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332656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Математика</a:t>
            </a:r>
            <a:endParaRPr lang="ru-RU" sz="3600" b="1" i="1" u="sng" dirty="0"/>
          </a:p>
          <a:p>
            <a:r>
              <a:rPr lang="ru-RU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100" dirty="0" smtClean="0"/>
              <a:t>К </a:t>
            </a:r>
            <a:r>
              <a:rPr lang="ru-RU" sz="2100" dirty="0"/>
              <a:t>4-5 годам ребенок должен научиться считать в пределах первого десятка, от 1 до 10, знать, как письменно обозначаются цифры от 1 до 10.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100" dirty="0" smtClean="0"/>
              <a:t>Хорошо</a:t>
            </a:r>
            <a:r>
              <a:rPr lang="ru-RU" sz="2100" dirty="0"/>
              <a:t>, если ребенок умеет сравнивать предметы по величине (длине, высоте, ширине). Если малыш еще не владеет этим умением, необходимо научить его этому, размещая предметы в порядке уменьшения или увеличения размера.  Начните с трех предметов, доведя к пяти годам количество предметов до десяти.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100" dirty="0"/>
              <a:t>В этом возрасте ребенок должен научиться ориентироваться на листе бумаги, знать и понимать понятия «сверху», «снизу», «справа», «слева».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100" dirty="0" smtClean="0"/>
              <a:t>Уметь </a:t>
            </a:r>
            <a:r>
              <a:rPr lang="ru-RU" sz="2100" dirty="0"/>
              <a:t>делить группу предметов на две равные части.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07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656" y="-17551"/>
            <a:ext cx="9154656" cy="686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59201"/>
            <a:ext cx="81315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u="sng" dirty="0"/>
              <a:t>Развитие </a:t>
            </a:r>
            <a:r>
              <a:rPr lang="ru-RU" sz="4000" b="1" i="1" u="sng" dirty="0" smtClean="0"/>
              <a:t>речи</a:t>
            </a:r>
            <a:endParaRPr lang="ru-RU" sz="2400" dirty="0"/>
          </a:p>
          <a:p>
            <a:r>
              <a:rPr lang="ru-RU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     К </a:t>
            </a:r>
            <a:r>
              <a:rPr lang="ru-RU" sz="2000" dirty="0"/>
              <a:t>4-5 годам ребенок должен уметь находить антонимы (слова, противоположные по значению) к заданным словам. Это умение отлично развивается в </a:t>
            </a:r>
            <a:r>
              <a:rPr lang="ru-RU" sz="2000" dirty="0" smtClean="0"/>
              <a:t>словесных играх.</a:t>
            </a:r>
            <a:r>
              <a:rPr lang="ru-RU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      Научите </a:t>
            </a:r>
            <a:r>
              <a:rPr lang="ru-RU" sz="2000" dirty="0"/>
              <a:t>ребенка образовывать обобщающие слова, например, шапка из меха-меховая шапка. А также, образовывать новые слова, например  сахар лежит где (в сахарнице</a:t>
            </a:r>
            <a:r>
              <a:rPr lang="ru-RU" sz="2000" dirty="0" smtClean="0"/>
              <a:t>).</a:t>
            </a:r>
            <a:r>
              <a:rPr lang="ru-RU" sz="2000" dirty="0"/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      Изменять </a:t>
            </a:r>
            <a:r>
              <a:rPr lang="ru-RU" sz="2000" dirty="0"/>
              <a:t>форму глагола, согласовывая с другими словами в предложении: (Я хочу гулять — Мы хотим гулять — Ты хочешь гулять — Вы хотите гулять — Он хочет гулять — Они хотят гулять).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 </a:t>
            </a:r>
            <a:r>
              <a:rPr lang="ru-RU" sz="2000" dirty="0" smtClean="0"/>
              <a:t>     Ребенок </a:t>
            </a:r>
            <a:r>
              <a:rPr lang="ru-RU" sz="2000" dirty="0"/>
              <a:t>должен уметь объяснить смысл услышанного предложения или небольшого текста и вычленить главную мысль.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 </a:t>
            </a:r>
            <a:r>
              <a:rPr lang="ru-RU" sz="2000" dirty="0" smtClean="0"/>
              <a:t>     Необходимо </a:t>
            </a:r>
            <a:r>
              <a:rPr lang="ru-RU" sz="2000" dirty="0"/>
              <a:t>тренировать умение составлять небольшой рассказ по картинке, соблюдая правильный порядок </a:t>
            </a:r>
            <a:r>
              <a:rPr lang="ru-RU" sz="2000" dirty="0" smtClean="0"/>
              <a:t>слов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 предложении.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251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404664"/>
            <a:ext cx="75608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Грамота</a:t>
            </a:r>
            <a:endParaRPr lang="ru-RU" sz="3600" b="1" i="1" u="sng" dirty="0"/>
          </a:p>
          <a:p>
            <a:r>
              <a:rPr lang="ru-RU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/>
              <a:t>Ребенок к 4-5 годам учится определять место буквы в слове, например, где находится буква «А» в слове аист: в начале, в середине или в конце слова.</a:t>
            </a:r>
          </a:p>
          <a:p>
            <a:endParaRPr lang="ru-RU" sz="2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/>
              <a:t>Уметь делить слова на слоги и определять, сколько слогов в слове.</a:t>
            </a:r>
          </a:p>
          <a:p>
            <a:endParaRPr lang="ru-RU" sz="2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/>
              <a:t>Различать на слух твердые и мягкие согласные.</a:t>
            </a:r>
          </a:p>
          <a:p>
            <a:endParaRPr lang="ru-RU" sz="2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200" dirty="0"/>
              <a:t>Хорошо, если ребенок может прочитать простые короткие слова</a:t>
            </a:r>
            <a:r>
              <a:rPr lang="ru-RU" sz="2200" dirty="0" smtClean="0"/>
              <a:t>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81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40466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/>
              <a:t>Окружающий </a:t>
            </a:r>
            <a:r>
              <a:rPr lang="ru-RU" sz="3600" b="1" i="1" u="sng" dirty="0" smtClean="0"/>
              <a:t>мир</a:t>
            </a:r>
            <a:endParaRPr lang="ru-RU" sz="3600" b="1" i="1" u="sng" dirty="0"/>
          </a:p>
          <a:p>
            <a:r>
              <a:rPr lang="ru-RU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 </a:t>
            </a:r>
            <a:r>
              <a:rPr lang="ru-RU" sz="2200" dirty="0" smtClean="0"/>
              <a:t>К </a:t>
            </a:r>
            <a:r>
              <a:rPr lang="ru-RU" sz="2200" dirty="0"/>
              <a:t>4-5годам ребенок должен знать имена и фамилии своих родителей, братьев и сестер.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 </a:t>
            </a:r>
            <a:r>
              <a:rPr lang="ru-RU" sz="2200" dirty="0" smtClean="0"/>
              <a:t>Называть </a:t>
            </a:r>
            <a:r>
              <a:rPr lang="ru-RU" sz="2200" dirty="0"/>
              <a:t>признаки времен года.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 </a:t>
            </a:r>
            <a:r>
              <a:rPr lang="ru-RU" sz="2200" dirty="0" smtClean="0"/>
              <a:t>Знать </a:t>
            </a:r>
            <a:r>
              <a:rPr lang="ru-RU" sz="2200" dirty="0"/>
              <a:t>части суток, уметь ориентироваться в них, а также рассказывать, чем он занимается в разное время суток.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 </a:t>
            </a:r>
            <a:r>
              <a:rPr lang="ru-RU" sz="2200" dirty="0" smtClean="0"/>
              <a:t>Малыш </a:t>
            </a:r>
            <a:r>
              <a:rPr lang="ru-RU" sz="2200" dirty="0"/>
              <a:t>должен уметь объяснить, чем отличается сад от огорода.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 </a:t>
            </a:r>
            <a:r>
              <a:rPr lang="ru-RU" sz="2200" dirty="0" smtClean="0"/>
              <a:t>Называть</a:t>
            </a:r>
            <a:r>
              <a:rPr lang="ru-RU" sz="2200" dirty="0"/>
              <a:t>, какие животные живут в жарких странах, а какие в холодных.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 </a:t>
            </a:r>
            <a:r>
              <a:rPr lang="ru-RU" sz="2200" dirty="0" smtClean="0"/>
              <a:t>Хорошо</a:t>
            </a:r>
            <a:r>
              <a:rPr lang="ru-RU" sz="2200" dirty="0"/>
              <a:t>, если ребенок может рассказать о назначении служебных машин.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200" dirty="0"/>
              <a:t> </a:t>
            </a:r>
            <a:r>
              <a:rPr lang="ru-RU" sz="2200" dirty="0" smtClean="0"/>
              <a:t>Знать </a:t>
            </a:r>
            <a:r>
              <a:rPr lang="ru-RU" sz="2200" dirty="0"/>
              <a:t>некоторые виды спорта.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41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ндрей\Desktop\veselyie-rebyata-shablon-prevyu-1-600x45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63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30864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smtClean="0"/>
              <a:t>Внимание</a:t>
            </a:r>
            <a:endParaRPr lang="ru-RU" sz="3600" b="1" u="sng" dirty="0"/>
          </a:p>
          <a:p>
            <a:r>
              <a:rPr lang="ru-RU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600" dirty="0"/>
              <a:t>Ребенок должен уметь находить предмет по контуру.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600" dirty="0"/>
              <a:t> </a:t>
            </a:r>
            <a:r>
              <a:rPr lang="ru-RU" sz="2600" dirty="0" smtClean="0"/>
              <a:t>Сравнивая </a:t>
            </a:r>
            <a:r>
              <a:rPr lang="ru-RU" sz="2600" dirty="0"/>
              <a:t>две схожие картинки, находить пять-шесть отличий.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600" dirty="0"/>
              <a:t> </a:t>
            </a:r>
            <a:r>
              <a:rPr lang="ru-RU" sz="2600" dirty="0" smtClean="0"/>
              <a:t>Из </a:t>
            </a:r>
            <a:r>
              <a:rPr lang="ru-RU" sz="2600" dirty="0"/>
              <a:t>пяти-шести картинок уметь находить две абсолютно одинаковые.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600" dirty="0"/>
              <a:t> </a:t>
            </a:r>
            <a:r>
              <a:rPr lang="ru-RU" sz="2600" dirty="0" smtClean="0"/>
              <a:t>Глядя </a:t>
            </a:r>
            <a:r>
              <a:rPr lang="ru-RU" sz="2600" dirty="0"/>
              <a:t>на целую картинку, найти на ней место отдельного фрагмента. Хорошо тренирует это умение игра в кубики, </a:t>
            </a:r>
            <a:r>
              <a:rPr lang="ru-RU" sz="2600" dirty="0" err="1"/>
              <a:t>пазлы</a:t>
            </a:r>
            <a:r>
              <a:rPr lang="ru-RU" sz="26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600" dirty="0"/>
              <a:t> </a:t>
            </a:r>
            <a:r>
              <a:rPr lang="ru-RU" sz="2600" dirty="0" smtClean="0"/>
              <a:t>Находить </a:t>
            </a:r>
            <a:r>
              <a:rPr lang="ru-RU" sz="2600" dirty="0"/>
              <a:t>общий признак у пяти предметов.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491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245</Words>
  <Application>Microsoft Office PowerPoint</Application>
  <PresentationFormat>Экран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Навыки и умения детей      4 - 5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Навыки и умения детей  4 - 5 лет</dc:title>
  <dc:creator>JarkiX</dc:creator>
  <cp:lastModifiedBy>JarkiX</cp:lastModifiedBy>
  <cp:revision>16</cp:revision>
  <dcterms:created xsi:type="dcterms:W3CDTF">2015-09-24T15:14:05Z</dcterms:created>
  <dcterms:modified xsi:type="dcterms:W3CDTF">2015-09-27T18:01:01Z</dcterms:modified>
</cp:coreProperties>
</file>