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4"/>
  </p:notesMasterIdLst>
  <p:handoutMasterIdLst>
    <p:handoutMasterId r:id="rId25"/>
  </p:handoutMasterIdLst>
  <p:sldIdLst>
    <p:sldId id="300" r:id="rId3"/>
    <p:sldId id="298" r:id="rId4"/>
    <p:sldId id="301" r:id="rId5"/>
    <p:sldId id="304" r:id="rId6"/>
    <p:sldId id="307" r:id="rId7"/>
    <p:sldId id="276" r:id="rId8"/>
    <p:sldId id="306" r:id="rId9"/>
    <p:sldId id="305" r:id="rId10"/>
    <p:sldId id="282" r:id="rId11"/>
    <p:sldId id="284" r:id="rId12"/>
    <p:sldId id="264" r:id="rId13"/>
    <p:sldId id="281" r:id="rId14"/>
    <p:sldId id="283" r:id="rId15"/>
    <p:sldId id="290" r:id="rId16"/>
    <p:sldId id="310" r:id="rId17"/>
    <p:sldId id="312" r:id="rId18"/>
    <p:sldId id="311" r:id="rId19"/>
    <p:sldId id="308" r:id="rId20"/>
    <p:sldId id="309" r:id="rId21"/>
    <p:sldId id="292" r:id="rId22"/>
    <p:sldId id="296" r:id="rId2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0000FF"/>
    <a:srgbClr val="0099FF"/>
    <a:srgbClr val="00CC00"/>
    <a:srgbClr val="00FFFF"/>
    <a:srgbClr val="996600"/>
    <a:srgbClr val="FFCCFF"/>
    <a:srgbClr val="CCFF66"/>
    <a:srgbClr val="FFCC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1" d="100"/>
          <a:sy n="81" d="100"/>
        </p:scale>
        <p:origin x="96" y="576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360"/>
    </p:cViewPr>
  </p:sorterViewPr>
  <p:notesViewPr>
    <p:cSldViewPr>
      <p:cViewPr varScale="1">
        <p:scale>
          <a:sx n="55" d="100"/>
          <a:sy n="55" d="100"/>
        </p:scale>
        <p:origin x="307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779EFC-B51F-4E85-8BF2-953DC23A0C2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F3FBA09-DF85-40AB-8F43-A1A71538FF65}">
      <dgm:prSet phldrT="[Текст]" custT="1"/>
      <dgm:spPr>
        <a:solidFill>
          <a:srgbClr val="FF0000"/>
        </a:solidFill>
        <a:ln>
          <a:solidFill>
            <a:srgbClr val="FF0000"/>
          </a:solidFill>
        </a:ln>
      </dgm:spPr>
      <dgm:t>
        <a:bodyPr vert="vert270"/>
        <a:lstStyle/>
        <a:p>
          <a:r>
            <a:rPr lang="ru-RU" sz="4000" b="1" dirty="0" smtClean="0"/>
            <a:t>Современное общество (соц.заказ)</a:t>
          </a:r>
          <a:endParaRPr lang="ru-RU" sz="4000" b="1" dirty="0"/>
        </a:p>
      </dgm:t>
    </dgm:pt>
    <dgm:pt modelId="{C1D08CAD-39BC-4DF9-8809-7FBDF52F8E75}" type="parTrans" cxnId="{DE4BB65A-7767-4228-8250-7C39BD9F1D98}">
      <dgm:prSet/>
      <dgm:spPr/>
      <dgm:t>
        <a:bodyPr/>
        <a:lstStyle/>
        <a:p>
          <a:endParaRPr lang="ru-RU"/>
        </a:p>
      </dgm:t>
    </dgm:pt>
    <dgm:pt modelId="{ADFE2012-2D80-4AEB-A7A3-AA57628BEE2B}" type="sibTrans" cxnId="{DE4BB65A-7767-4228-8250-7C39BD9F1D98}">
      <dgm:prSet/>
      <dgm:spPr/>
      <dgm:t>
        <a:bodyPr/>
        <a:lstStyle/>
        <a:p>
          <a:endParaRPr lang="ru-RU"/>
        </a:p>
      </dgm:t>
    </dgm:pt>
    <dgm:pt modelId="{E32C3E9E-C030-42C6-9E9C-A709F568E128}">
      <dgm:prSet phldrT="[Текст]" custT="1"/>
      <dgm:spPr>
        <a:solidFill>
          <a:srgbClr val="99FF99"/>
        </a:solidFill>
        <a:ln w="57150">
          <a:solidFill>
            <a:srgbClr val="FF0000"/>
          </a:solidFill>
        </a:ln>
      </dgm:spPr>
      <dgm:t>
        <a:bodyPr/>
        <a:lstStyle/>
        <a:p>
          <a:r>
            <a:rPr lang="ru-RU" sz="2800" b="1" dirty="0" smtClean="0">
              <a:solidFill>
                <a:schemeClr val="tx2"/>
              </a:solidFill>
            </a:rPr>
            <a:t>Преобразование воспитательно- образовательного процесса в ДОУ, </a:t>
          </a:r>
        </a:p>
        <a:p>
          <a:r>
            <a:rPr lang="ru-RU" sz="2800" b="1" dirty="0" smtClean="0">
              <a:solidFill>
                <a:schemeClr val="tx2"/>
              </a:solidFill>
            </a:rPr>
            <a:t>усовершенствование предшкольной  подготовки</a:t>
          </a:r>
          <a:endParaRPr lang="ru-RU" sz="2800" b="1" dirty="0">
            <a:solidFill>
              <a:schemeClr val="tx2"/>
            </a:solidFill>
          </a:endParaRPr>
        </a:p>
      </dgm:t>
    </dgm:pt>
    <dgm:pt modelId="{EBA53B94-D561-44A0-8944-7F18468E76FA}" type="parTrans" cxnId="{B3A9E18C-62E3-4697-BA7C-A8DFDFDEAC59}">
      <dgm:prSet/>
      <dgm:spPr/>
      <dgm:t>
        <a:bodyPr/>
        <a:lstStyle/>
        <a:p>
          <a:endParaRPr lang="ru-RU"/>
        </a:p>
      </dgm:t>
    </dgm:pt>
    <dgm:pt modelId="{A04BFBF5-996D-4BD3-8C62-37C50C7B8BDD}" type="sibTrans" cxnId="{B3A9E18C-62E3-4697-BA7C-A8DFDFDEAC59}">
      <dgm:prSet/>
      <dgm:spPr/>
      <dgm:t>
        <a:bodyPr/>
        <a:lstStyle/>
        <a:p>
          <a:endParaRPr lang="ru-RU"/>
        </a:p>
      </dgm:t>
    </dgm:pt>
    <dgm:pt modelId="{6306EFFB-9E3C-4AE1-836E-2F94C5E071BE}">
      <dgm:prSet phldrT="[Текст]" custT="1"/>
      <dgm:spPr>
        <a:solidFill>
          <a:srgbClr val="00FFFF"/>
        </a:solidFill>
        <a:ln w="57150">
          <a:solidFill>
            <a:srgbClr val="FF0000"/>
          </a:solidFill>
        </a:ln>
      </dgm:spPr>
      <dgm:t>
        <a:bodyPr/>
        <a:lstStyle/>
        <a:p>
          <a:r>
            <a:rPr lang="ru-RU" sz="2800" b="1" u="sng" dirty="0" smtClean="0">
              <a:solidFill>
                <a:schemeClr val="tx2"/>
              </a:solidFill>
            </a:rPr>
            <a:t>Педагог:</a:t>
          </a:r>
        </a:p>
        <a:p>
          <a:r>
            <a:rPr lang="ru-RU" sz="2800" b="1" dirty="0" smtClean="0">
              <a:solidFill>
                <a:schemeClr val="tx2"/>
              </a:solidFill>
            </a:rPr>
            <a:t> уметь определять уровень психического развития ребенка,  выявлять своевременно  отклонения от нормы, </a:t>
          </a:r>
        </a:p>
        <a:p>
          <a:r>
            <a:rPr lang="ru-RU" sz="2800" b="1" dirty="0" smtClean="0">
              <a:solidFill>
                <a:schemeClr val="tx2"/>
              </a:solidFill>
            </a:rPr>
            <a:t>моделировать  коррекционную работу</a:t>
          </a:r>
          <a:endParaRPr lang="ru-RU" sz="2800" b="1" dirty="0">
            <a:solidFill>
              <a:schemeClr val="tx2"/>
            </a:solidFill>
          </a:endParaRPr>
        </a:p>
      </dgm:t>
    </dgm:pt>
    <dgm:pt modelId="{D1D32225-0645-4A0C-AE4E-8F357A155F12}" type="parTrans" cxnId="{1814CBFE-8A64-4BE9-9FDC-EA629666477D}">
      <dgm:prSet/>
      <dgm:spPr/>
      <dgm:t>
        <a:bodyPr/>
        <a:lstStyle/>
        <a:p>
          <a:endParaRPr lang="ru-RU"/>
        </a:p>
      </dgm:t>
    </dgm:pt>
    <dgm:pt modelId="{6D8D986D-AE16-48FB-B25D-AD92AC9AE40A}" type="sibTrans" cxnId="{1814CBFE-8A64-4BE9-9FDC-EA629666477D}">
      <dgm:prSet/>
      <dgm:spPr/>
      <dgm:t>
        <a:bodyPr/>
        <a:lstStyle/>
        <a:p>
          <a:endParaRPr lang="ru-RU"/>
        </a:p>
      </dgm:t>
    </dgm:pt>
    <dgm:pt modelId="{093A71E9-4530-4F53-BFDA-94153E098554}" type="pres">
      <dgm:prSet presAssocID="{94779EFC-B51F-4E85-8BF2-953DC23A0C2B}" presName="CompostProcess" presStyleCnt="0">
        <dgm:presLayoutVars>
          <dgm:dir/>
          <dgm:resizeHandles val="exact"/>
        </dgm:presLayoutVars>
      </dgm:prSet>
      <dgm:spPr/>
    </dgm:pt>
    <dgm:pt modelId="{1777E0F2-7622-4CD2-A5C8-12A56F5B47AD}" type="pres">
      <dgm:prSet presAssocID="{94779EFC-B51F-4E85-8BF2-953DC23A0C2B}" presName="arrow" presStyleLbl="bgShp" presStyleIdx="0" presStyleCnt="1" custScaleX="88967" custLinFactNeighborX="1082"/>
      <dgm:spPr>
        <a:solidFill>
          <a:srgbClr val="FFFF00"/>
        </a:solidFill>
        <a:ln>
          <a:solidFill>
            <a:srgbClr val="FF0000"/>
          </a:solidFill>
        </a:ln>
      </dgm:spPr>
    </dgm:pt>
    <dgm:pt modelId="{4B9AE13D-33D4-49AB-892E-34030D5EB330}" type="pres">
      <dgm:prSet presAssocID="{94779EFC-B51F-4E85-8BF2-953DC23A0C2B}" presName="linearProcess" presStyleCnt="0"/>
      <dgm:spPr/>
    </dgm:pt>
    <dgm:pt modelId="{739D2973-656B-4AF5-8AAC-882B09CCB35A}" type="pres">
      <dgm:prSet presAssocID="{2F3FBA09-DF85-40AB-8F43-A1A71538FF65}" presName="textNode" presStyleLbl="node1" presStyleIdx="0" presStyleCnt="3" custScaleX="60700" custScaleY="197918" custLinFactNeighborX="-1302" custLinFactNeighborY="103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4D42EF-5211-4E0A-AF89-C955A5A06225}" type="pres">
      <dgm:prSet presAssocID="{ADFE2012-2D80-4AEB-A7A3-AA57628BEE2B}" presName="sibTrans" presStyleCnt="0"/>
      <dgm:spPr/>
    </dgm:pt>
    <dgm:pt modelId="{63F738F3-84FF-40F1-B69F-F6423612A66C}" type="pres">
      <dgm:prSet presAssocID="{E32C3E9E-C030-42C6-9E9C-A709F568E128}" presName="textNode" presStyleLbl="node1" presStyleIdx="1" presStyleCnt="3" custScaleX="119201" custScaleY="140626" custLinFactNeighborX="-50234" custLinFactNeighborY="318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519B92-4B34-4D0B-A86D-4162D08F2D41}" type="pres">
      <dgm:prSet presAssocID="{A04BFBF5-996D-4BD3-8C62-37C50C7B8BDD}" presName="sibTrans" presStyleCnt="0"/>
      <dgm:spPr/>
    </dgm:pt>
    <dgm:pt modelId="{1298F599-D6B1-4C47-B998-DC3636693B6F}" type="pres">
      <dgm:prSet presAssocID="{6306EFFB-9E3C-4AE1-836E-2F94C5E071BE}" presName="textNode" presStyleLbl="node1" presStyleIdx="2" presStyleCnt="3" custScaleY="206732" custLinFactX="-171" custLinFactNeighborX="-100000" custLinFactNeighborY="96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A9E18C-62E3-4697-BA7C-A8DFDFDEAC59}" srcId="{94779EFC-B51F-4E85-8BF2-953DC23A0C2B}" destId="{E32C3E9E-C030-42C6-9E9C-A709F568E128}" srcOrd="1" destOrd="0" parTransId="{EBA53B94-D561-44A0-8944-7F18468E76FA}" sibTransId="{A04BFBF5-996D-4BD3-8C62-37C50C7B8BDD}"/>
    <dgm:cxn modelId="{2A091026-0C0D-4316-85D6-07B870A357E8}" type="presOf" srcId="{6306EFFB-9E3C-4AE1-836E-2F94C5E071BE}" destId="{1298F599-D6B1-4C47-B998-DC3636693B6F}" srcOrd="0" destOrd="0" presId="urn:microsoft.com/office/officeart/2005/8/layout/hProcess9"/>
    <dgm:cxn modelId="{F12E57F8-CA03-440B-BA0B-51D3A490F2C1}" type="presOf" srcId="{2F3FBA09-DF85-40AB-8F43-A1A71538FF65}" destId="{739D2973-656B-4AF5-8AAC-882B09CCB35A}" srcOrd="0" destOrd="0" presId="urn:microsoft.com/office/officeart/2005/8/layout/hProcess9"/>
    <dgm:cxn modelId="{DE4BB65A-7767-4228-8250-7C39BD9F1D98}" srcId="{94779EFC-B51F-4E85-8BF2-953DC23A0C2B}" destId="{2F3FBA09-DF85-40AB-8F43-A1A71538FF65}" srcOrd="0" destOrd="0" parTransId="{C1D08CAD-39BC-4DF9-8809-7FBDF52F8E75}" sibTransId="{ADFE2012-2D80-4AEB-A7A3-AA57628BEE2B}"/>
    <dgm:cxn modelId="{5107DDDF-F84A-4682-A821-79C3C155017F}" type="presOf" srcId="{94779EFC-B51F-4E85-8BF2-953DC23A0C2B}" destId="{093A71E9-4530-4F53-BFDA-94153E098554}" srcOrd="0" destOrd="0" presId="urn:microsoft.com/office/officeart/2005/8/layout/hProcess9"/>
    <dgm:cxn modelId="{1814CBFE-8A64-4BE9-9FDC-EA629666477D}" srcId="{94779EFC-B51F-4E85-8BF2-953DC23A0C2B}" destId="{6306EFFB-9E3C-4AE1-836E-2F94C5E071BE}" srcOrd="2" destOrd="0" parTransId="{D1D32225-0645-4A0C-AE4E-8F357A155F12}" sibTransId="{6D8D986D-AE16-48FB-B25D-AD92AC9AE40A}"/>
    <dgm:cxn modelId="{54C62069-59CD-4A06-B38B-68D758B63CA8}" type="presOf" srcId="{E32C3E9E-C030-42C6-9E9C-A709F568E128}" destId="{63F738F3-84FF-40F1-B69F-F6423612A66C}" srcOrd="0" destOrd="0" presId="urn:microsoft.com/office/officeart/2005/8/layout/hProcess9"/>
    <dgm:cxn modelId="{36284A80-5FF5-4FC8-8122-8D7536E30493}" type="presParOf" srcId="{093A71E9-4530-4F53-BFDA-94153E098554}" destId="{1777E0F2-7622-4CD2-A5C8-12A56F5B47AD}" srcOrd="0" destOrd="0" presId="urn:microsoft.com/office/officeart/2005/8/layout/hProcess9"/>
    <dgm:cxn modelId="{CF99B5D2-0FE1-4CE9-9D06-387F44B5ED70}" type="presParOf" srcId="{093A71E9-4530-4F53-BFDA-94153E098554}" destId="{4B9AE13D-33D4-49AB-892E-34030D5EB330}" srcOrd="1" destOrd="0" presId="urn:microsoft.com/office/officeart/2005/8/layout/hProcess9"/>
    <dgm:cxn modelId="{9BD10E8A-61AA-44A4-B81E-D75BBCBB48C3}" type="presParOf" srcId="{4B9AE13D-33D4-49AB-892E-34030D5EB330}" destId="{739D2973-656B-4AF5-8AAC-882B09CCB35A}" srcOrd="0" destOrd="0" presId="urn:microsoft.com/office/officeart/2005/8/layout/hProcess9"/>
    <dgm:cxn modelId="{697E5AA7-B00A-4775-9E55-757332A69A1B}" type="presParOf" srcId="{4B9AE13D-33D4-49AB-892E-34030D5EB330}" destId="{A04D42EF-5211-4E0A-AF89-C955A5A06225}" srcOrd="1" destOrd="0" presId="urn:microsoft.com/office/officeart/2005/8/layout/hProcess9"/>
    <dgm:cxn modelId="{FE15AE0A-671B-4095-B36C-758875A40D3D}" type="presParOf" srcId="{4B9AE13D-33D4-49AB-892E-34030D5EB330}" destId="{63F738F3-84FF-40F1-B69F-F6423612A66C}" srcOrd="2" destOrd="0" presId="urn:microsoft.com/office/officeart/2005/8/layout/hProcess9"/>
    <dgm:cxn modelId="{38CE3ED8-0276-4461-BE6D-2BCD672B6AC8}" type="presParOf" srcId="{4B9AE13D-33D4-49AB-892E-34030D5EB330}" destId="{0A519B92-4B34-4D0B-A86D-4162D08F2D41}" srcOrd="3" destOrd="0" presId="urn:microsoft.com/office/officeart/2005/8/layout/hProcess9"/>
    <dgm:cxn modelId="{A3A9BB5A-0689-44B7-9D86-CFFAACD02D47}" type="presParOf" srcId="{4B9AE13D-33D4-49AB-892E-34030D5EB330}" destId="{1298F599-D6B1-4C47-B998-DC3636693B6F}" srcOrd="4" destOrd="0" presId="urn:microsoft.com/office/officeart/2005/8/layout/hProcess9"/>
  </dgm:cxnLst>
  <dgm:bg>
    <a:solidFill>
      <a:srgbClr val="99FF99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D2F501F-C84B-4E62-A1C3-8F59847216E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92D630A-80C8-4BB1-9F75-EA67B7448514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2800" b="1" dirty="0" smtClean="0"/>
            <a:t>Мониторинг достижения детьми результатов</a:t>
          </a:r>
        </a:p>
        <a:p>
          <a:r>
            <a:rPr lang="ru-RU" sz="2800" b="1" dirty="0" smtClean="0"/>
            <a:t>«От рождения до школы»</a:t>
          </a:r>
        </a:p>
      </dgm:t>
    </dgm:pt>
    <dgm:pt modelId="{F00E8D78-0759-48F0-9F22-68420697DB7A}" type="parTrans" cxnId="{F91E2963-2412-4DDA-B594-94CBB03F1429}">
      <dgm:prSet/>
      <dgm:spPr/>
      <dgm:t>
        <a:bodyPr/>
        <a:lstStyle/>
        <a:p>
          <a:endParaRPr lang="ru-RU"/>
        </a:p>
      </dgm:t>
    </dgm:pt>
    <dgm:pt modelId="{45F92174-7D38-48B4-89FC-87E67E769E54}" type="sibTrans" cxnId="{F91E2963-2412-4DDA-B594-94CBB03F1429}">
      <dgm:prSet/>
      <dgm:spPr/>
      <dgm:t>
        <a:bodyPr/>
        <a:lstStyle/>
        <a:p>
          <a:endParaRPr lang="ru-RU"/>
        </a:p>
      </dgm:t>
    </dgm:pt>
    <dgm:pt modelId="{598FDBA9-25AA-4873-8253-C3CC6A9C7580}">
      <dgm:prSet phldrT="[Текст]" custT="1"/>
      <dgm:spPr>
        <a:solidFill>
          <a:srgbClr val="00660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/>
            <a:t>Мониторинг  овладения детьми содержания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/>
            <a:t>ОП «От рождения до школы»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/>
            <a:t>(</a:t>
          </a:r>
          <a:r>
            <a:rPr lang="ru-RU" sz="2400" b="1" i="1" dirty="0" smtClean="0"/>
            <a:t>интегративные качества и образовательные области)</a:t>
          </a:r>
        </a:p>
        <a:p>
          <a:pPr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dirty="0" smtClean="0"/>
        </a:p>
        <a:p>
          <a:pPr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dirty="0" smtClean="0"/>
            <a:t> </a:t>
          </a:r>
          <a:endParaRPr lang="ru-RU" sz="2000" b="1" dirty="0"/>
        </a:p>
      </dgm:t>
    </dgm:pt>
    <dgm:pt modelId="{29F7FA00-5684-440E-9D3B-1FD0DC748D1C}" type="parTrans" cxnId="{FC340568-4CE0-44BD-843F-9CB4C0A4334E}">
      <dgm:prSet/>
      <dgm:spPr/>
      <dgm:t>
        <a:bodyPr/>
        <a:lstStyle/>
        <a:p>
          <a:endParaRPr lang="ru-RU"/>
        </a:p>
      </dgm:t>
    </dgm:pt>
    <dgm:pt modelId="{965A648B-EC1F-488D-B24D-13B0B00521B9}" type="sibTrans" cxnId="{FC340568-4CE0-44BD-843F-9CB4C0A4334E}">
      <dgm:prSet/>
      <dgm:spPr/>
      <dgm:t>
        <a:bodyPr/>
        <a:lstStyle/>
        <a:p>
          <a:endParaRPr lang="ru-RU"/>
        </a:p>
      </dgm:t>
    </dgm:pt>
    <dgm:pt modelId="{89091DC6-545A-48AC-8D72-A1667BCE91CE}">
      <dgm:prSet phldrT="[Текст]"/>
      <dgm:spPr>
        <a:solidFill>
          <a:srgbClr val="0099FF"/>
        </a:solidFill>
      </dgm:spPr>
      <dgm:t>
        <a:bodyPr/>
        <a:lstStyle/>
        <a:p>
          <a:r>
            <a:rPr lang="ru-RU" b="1" dirty="0" smtClean="0">
              <a:solidFill>
                <a:srgbClr val="FFFF00"/>
              </a:solidFill>
            </a:rPr>
            <a:t>Методы:</a:t>
          </a:r>
        </a:p>
        <a:p>
          <a:r>
            <a:rPr lang="ru-RU" b="1" dirty="0" smtClean="0">
              <a:solidFill>
                <a:srgbClr val="FFFF00"/>
              </a:solidFill>
            </a:rPr>
            <a:t> наблюдение за ребенком в контрольных или итоговых мероприятиях …</a:t>
          </a:r>
          <a:endParaRPr lang="ru-RU" b="1" dirty="0">
            <a:solidFill>
              <a:srgbClr val="FFFF00"/>
            </a:solidFill>
          </a:endParaRPr>
        </a:p>
      </dgm:t>
    </dgm:pt>
    <dgm:pt modelId="{6284A68D-5E4A-4FB8-B750-F176EA0B914B}" type="parTrans" cxnId="{FC528EFA-E31D-4123-BD75-BF54A93D7CB8}">
      <dgm:prSet/>
      <dgm:spPr/>
      <dgm:t>
        <a:bodyPr/>
        <a:lstStyle/>
        <a:p>
          <a:endParaRPr lang="ru-RU"/>
        </a:p>
      </dgm:t>
    </dgm:pt>
    <dgm:pt modelId="{131B15FE-C6A6-420F-A48F-874B9681DCFC}" type="sibTrans" cxnId="{FC528EFA-E31D-4123-BD75-BF54A93D7CB8}">
      <dgm:prSet/>
      <dgm:spPr/>
      <dgm:t>
        <a:bodyPr/>
        <a:lstStyle/>
        <a:p>
          <a:endParaRPr lang="ru-RU"/>
        </a:p>
      </dgm:t>
    </dgm:pt>
    <dgm:pt modelId="{E6AC4901-6D98-4162-A51B-6F13927F8ED2}" type="pres">
      <dgm:prSet presAssocID="{3D2F501F-C84B-4E62-A1C3-8F59847216EF}" presName="CompostProcess" presStyleCnt="0">
        <dgm:presLayoutVars>
          <dgm:dir/>
          <dgm:resizeHandles val="exact"/>
        </dgm:presLayoutVars>
      </dgm:prSet>
      <dgm:spPr/>
    </dgm:pt>
    <dgm:pt modelId="{9A3843A6-FB82-46C1-8FA3-973E3CA61D21}" type="pres">
      <dgm:prSet presAssocID="{3D2F501F-C84B-4E62-A1C3-8F59847216EF}" presName="arrow" presStyleLbl="bgShp" presStyleIdx="0" presStyleCnt="1" custScaleX="110177"/>
      <dgm:spPr>
        <a:solidFill>
          <a:srgbClr val="FFFF00"/>
        </a:solidFill>
        <a:effectLst>
          <a:glow rad="101600">
            <a:schemeClr val="accent4">
              <a:satMod val="175000"/>
              <a:alpha val="40000"/>
            </a:schemeClr>
          </a:glow>
        </a:effectLst>
      </dgm:spPr>
    </dgm:pt>
    <dgm:pt modelId="{86239913-9E9C-4307-906E-16D6320B9426}" type="pres">
      <dgm:prSet presAssocID="{3D2F501F-C84B-4E62-A1C3-8F59847216EF}" presName="linearProcess" presStyleCnt="0"/>
      <dgm:spPr/>
    </dgm:pt>
    <dgm:pt modelId="{B8311CC0-2054-4F2E-839E-795AB160F617}" type="pres">
      <dgm:prSet presAssocID="{592D630A-80C8-4BB1-9F75-EA67B7448514}" presName="textNode" presStyleLbl="node1" presStyleIdx="0" presStyleCnt="3" custScaleX="66183" custScaleY="250000" custLinFactNeighborX="-2002" custLinFactNeighborY="4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FB3E60-6ABA-4685-8AE9-D09B52A4A165}" type="pres">
      <dgm:prSet presAssocID="{45F92174-7D38-48B4-89FC-87E67E769E54}" presName="sibTrans" presStyleCnt="0"/>
      <dgm:spPr/>
    </dgm:pt>
    <dgm:pt modelId="{556995E1-126F-4B1B-88F5-FDF7EA006702}" type="pres">
      <dgm:prSet presAssocID="{598FDBA9-25AA-4873-8253-C3CC6A9C7580}" presName="textNode" presStyleLbl="node1" presStyleIdx="1" presStyleCnt="3" custScaleY="25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47581F-AC3E-49A0-8475-30215BAA5818}" type="pres">
      <dgm:prSet presAssocID="{965A648B-EC1F-488D-B24D-13B0B00521B9}" presName="sibTrans" presStyleCnt="0"/>
      <dgm:spPr/>
    </dgm:pt>
    <dgm:pt modelId="{2E99E97F-FD5E-485C-AC7F-F2DA0811E346}" type="pres">
      <dgm:prSet presAssocID="{89091DC6-545A-48AC-8D72-A1667BCE91CE}" presName="textNode" presStyleLbl="node1" presStyleIdx="2" presStyleCnt="3" custScaleY="1630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C3F2D3-AE96-4693-911A-D7F400EEAECD}" type="presOf" srcId="{3D2F501F-C84B-4E62-A1C3-8F59847216EF}" destId="{E6AC4901-6D98-4162-A51B-6F13927F8ED2}" srcOrd="0" destOrd="0" presId="urn:microsoft.com/office/officeart/2005/8/layout/hProcess9"/>
    <dgm:cxn modelId="{A437C072-7207-46CE-8EB7-41AF353ABB33}" type="presOf" srcId="{592D630A-80C8-4BB1-9F75-EA67B7448514}" destId="{B8311CC0-2054-4F2E-839E-795AB160F617}" srcOrd="0" destOrd="0" presId="urn:microsoft.com/office/officeart/2005/8/layout/hProcess9"/>
    <dgm:cxn modelId="{FC340568-4CE0-44BD-843F-9CB4C0A4334E}" srcId="{3D2F501F-C84B-4E62-A1C3-8F59847216EF}" destId="{598FDBA9-25AA-4873-8253-C3CC6A9C7580}" srcOrd="1" destOrd="0" parTransId="{29F7FA00-5684-440E-9D3B-1FD0DC748D1C}" sibTransId="{965A648B-EC1F-488D-B24D-13B0B00521B9}"/>
    <dgm:cxn modelId="{4EDE98F7-7B12-4700-8BD1-6F3A98738018}" type="presOf" srcId="{598FDBA9-25AA-4873-8253-C3CC6A9C7580}" destId="{556995E1-126F-4B1B-88F5-FDF7EA006702}" srcOrd="0" destOrd="0" presId="urn:microsoft.com/office/officeart/2005/8/layout/hProcess9"/>
    <dgm:cxn modelId="{569607B2-46C1-41B6-BFB9-07325B114995}" type="presOf" srcId="{89091DC6-545A-48AC-8D72-A1667BCE91CE}" destId="{2E99E97F-FD5E-485C-AC7F-F2DA0811E346}" srcOrd="0" destOrd="0" presId="urn:microsoft.com/office/officeart/2005/8/layout/hProcess9"/>
    <dgm:cxn modelId="{FC528EFA-E31D-4123-BD75-BF54A93D7CB8}" srcId="{3D2F501F-C84B-4E62-A1C3-8F59847216EF}" destId="{89091DC6-545A-48AC-8D72-A1667BCE91CE}" srcOrd="2" destOrd="0" parTransId="{6284A68D-5E4A-4FB8-B750-F176EA0B914B}" sibTransId="{131B15FE-C6A6-420F-A48F-874B9681DCFC}"/>
    <dgm:cxn modelId="{F91E2963-2412-4DDA-B594-94CBB03F1429}" srcId="{3D2F501F-C84B-4E62-A1C3-8F59847216EF}" destId="{592D630A-80C8-4BB1-9F75-EA67B7448514}" srcOrd="0" destOrd="0" parTransId="{F00E8D78-0759-48F0-9F22-68420697DB7A}" sibTransId="{45F92174-7D38-48B4-89FC-87E67E769E54}"/>
    <dgm:cxn modelId="{A32D7B0A-10FE-465C-85F7-A2A4845F1399}" type="presParOf" srcId="{E6AC4901-6D98-4162-A51B-6F13927F8ED2}" destId="{9A3843A6-FB82-46C1-8FA3-973E3CA61D21}" srcOrd="0" destOrd="0" presId="urn:microsoft.com/office/officeart/2005/8/layout/hProcess9"/>
    <dgm:cxn modelId="{C5899060-DD6C-4B76-950E-B87DF0E81679}" type="presParOf" srcId="{E6AC4901-6D98-4162-A51B-6F13927F8ED2}" destId="{86239913-9E9C-4307-906E-16D6320B9426}" srcOrd="1" destOrd="0" presId="urn:microsoft.com/office/officeart/2005/8/layout/hProcess9"/>
    <dgm:cxn modelId="{403D5434-AF25-4021-B7B5-81FBA8330C6F}" type="presParOf" srcId="{86239913-9E9C-4307-906E-16D6320B9426}" destId="{B8311CC0-2054-4F2E-839E-795AB160F617}" srcOrd="0" destOrd="0" presId="urn:microsoft.com/office/officeart/2005/8/layout/hProcess9"/>
    <dgm:cxn modelId="{6F16C559-AEA5-4FF6-B7C1-F5B48896C294}" type="presParOf" srcId="{86239913-9E9C-4307-906E-16D6320B9426}" destId="{EDFB3E60-6ABA-4685-8AE9-D09B52A4A165}" srcOrd="1" destOrd="0" presId="urn:microsoft.com/office/officeart/2005/8/layout/hProcess9"/>
    <dgm:cxn modelId="{756CC772-72A3-4999-BBEA-8644296F56F2}" type="presParOf" srcId="{86239913-9E9C-4307-906E-16D6320B9426}" destId="{556995E1-126F-4B1B-88F5-FDF7EA006702}" srcOrd="2" destOrd="0" presId="urn:microsoft.com/office/officeart/2005/8/layout/hProcess9"/>
    <dgm:cxn modelId="{138CED1E-237A-455D-A0C6-D69105F91703}" type="presParOf" srcId="{86239913-9E9C-4307-906E-16D6320B9426}" destId="{4D47581F-AC3E-49A0-8475-30215BAA5818}" srcOrd="3" destOrd="0" presId="urn:microsoft.com/office/officeart/2005/8/layout/hProcess9"/>
    <dgm:cxn modelId="{3E28B965-C0D4-4A42-A5F4-EBC092103E87}" type="presParOf" srcId="{86239913-9E9C-4307-906E-16D6320B9426}" destId="{2E99E97F-FD5E-485C-AC7F-F2DA0811E34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9484EFA-41D6-4DAC-A840-C79D4B05812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5531B7-73D3-4350-8C70-C51C8B586A99}">
      <dgm:prSet phldrT="[Текст]" custT="1"/>
      <dgm:spPr>
        <a:solidFill>
          <a:srgbClr val="0099FF"/>
        </a:solidFill>
      </dgm:spPr>
      <dgm:t>
        <a:bodyPr/>
        <a:lstStyle/>
        <a:p>
          <a:endParaRPr lang="ru-RU" sz="1000" dirty="0"/>
        </a:p>
      </dgm:t>
    </dgm:pt>
    <dgm:pt modelId="{7A438527-6C95-4AEC-8AF0-056746A0123A}" type="parTrans" cxnId="{9A69789A-6C86-441B-9EE4-220722DADDFE}">
      <dgm:prSet/>
      <dgm:spPr/>
      <dgm:t>
        <a:bodyPr/>
        <a:lstStyle/>
        <a:p>
          <a:endParaRPr lang="ru-RU"/>
        </a:p>
      </dgm:t>
    </dgm:pt>
    <dgm:pt modelId="{E299355D-1E44-4A1D-A588-D6201ECE8C84}" type="sibTrans" cxnId="{9A69789A-6C86-441B-9EE4-220722DADDFE}">
      <dgm:prSet/>
      <dgm:spPr/>
      <dgm:t>
        <a:bodyPr/>
        <a:lstStyle/>
        <a:p>
          <a:endParaRPr lang="ru-RU"/>
        </a:p>
      </dgm:t>
    </dgm:pt>
    <dgm:pt modelId="{BC4271A6-B9B9-4070-9CB0-C979BDE164E9}">
      <dgm:prSet phldrT="[Текст]"/>
      <dgm:spPr>
        <a:solidFill>
          <a:srgbClr val="99FF99"/>
        </a:solidFill>
      </dgm:spPr>
      <dgm:t>
        <a:bodyPr/>
        <a:lstStyle/>
        <a:p>
          <a:endParaRPr lang="ru-RU" dirty="0"/>
        </a:p>
      </dgm:t>
    </dgm:pt>
    <dgm:pt modelId="{E6EB1F21-D1BD-43B1-AAC1-4B5D042B33D9}" type="parTrans" cxnId="{09BC5502-9985-4FC4-A607-BC90EC33B57D}">
      <dgm:prSet/>
      <dgm:spPr/>
      <dgm:t>
        <a:bodyPr/>
        <a:lstStyle/>
        <a:p>
          <a:endParaRPr lang="ru-RU"/>
        </a:p>
      </dgm:t>
    </dgm:pt>
    <dgm:pt modelId="{145D5076-4506-40B9-B988-31C9210D21BC}" type="sibTrans" cxnId="{09BC5502-9985-4FC4-A607-BC90EC33B57D}">
      <dgm:prSet/>
      <dgm:spPr/>
      <dgm:t>
        <a:bodyPr/>
        <a:lstStyle/>
        <a:p>
          <a:endParaRPr lang="ru-RU"/>
        </a:p>
      </dgm:t>
    </dgm:pt>
    <dgm:pt modelId="{700C15CF-3B43-4B38-9A6D-1FD492B6218F}">
      <dgm:prSet phldrT="[Текст]" custT="1"/>
      <dgm:spPr>
        <a:solidFill>
          <a:srgbClr val="99FF99">
            <a:alpha val="90000"/>
          </a:srgb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solidFill>
                <a:srgbClr val="010AB7"/>
              </a:solidFill>
            </a:rPr>
            <a:t>1.индивидуальная помощь ребенку в проблемном направлении развития или дальнейшее творческое развитие ребенка в прерогативном для него направлении, в котором он добился наибольших успехов;</a:t>
          </a:r>
          <a:endParaRPr lang="ru-RU" sz="2400" b="1" dirty="0" smtClean="0"/>
        </a:p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/>
        </a:p>
      </dgm:t>
    </dgm:pt>
    <dgm:pt modelId="{97096852-7CE1-4059-B0A5-0570A3003221}" type="parTrans" cxnId="{B695E733-AC38-4FB1-BCD7-30C56053F632}">
      <dgm:prSet/>
      <dgm:spPr/>
      <dgm:t>
        <a:bodyPr/>
        <a:lstStyle/>
        <a:p>
          <a:endParaRPr lang="ru-RU"/>
        </a:p>
      </dgm:t>
    </dgm:pt>
    <dgm:pt modelId="{6F8E05B1-083E-49F8-9ADF-505231C8838D}" type="sibTrans" cxnId="{B695E733-AC38-4FB1-BCD7-30C56053F632}">
      <dgm:prSet/>
      <dgm:spPr/>
      <dgm:t>
        <a:bodyPr/>
        <a:lstStyle/>
        <a:p>
          <a:endParaRPr lang="ru-RU"/>
        </a:p>
      </dgm:t>
    </dgm:pt>
    <dgm:pt modelId="{10BCB640-4EEF-4D44-B17B-1501E19A314A}">
      <dgm:prSet phldrT="[Текст]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ru-RU" dirty="0"/>
        </a:p>
      </dgm:t>
    </dgm:pt>
    <dgm:pt modelId="{CFA3A30F-CF38-448F-BD8D-3DC729C42114}" type="parTrans" cxnId="{0F8E0B6E-6697-4C3E-86A5-848F2511BBA2}">
      <dgm:prSet/>
      <dgm:spPr/>
      <dgm:t>
        <a:bodyPr/>
        <a:lstStyle/>
        <a:p>
          <a:endParaRPr lang="ru-RU"/>
        </a:p>
      </dgm:t>
    </dgm:pt>
    <dgm:pt modelId="{A3D3D111-51D3-466C-9A37-7F08551FF0B6}" type="sibTrans" cxnId="{0F8E0B6E-6697-4C3E-86A5-848F2511BBA2}">
      <dgm:prSet/>
      <dgm:spPr/>
      <dgm:t>
        <a:bodyPr/>
        <a:lstStyle/>
        <a:p>
          <a:endParaRPr lang="ru-RU"/>
        </a:p>
      </dgm:t>
    </dgm:pt>
    <dgm:pt modelId="{88AF3C85-B376-4F8A-A1E1-6E948C0164E6}">
      <dgm:prSet phldrT="[Текст]"/>
      <dgm:spPr>
        <a:solidFill>
          <a:srgbClr val="FF0000">
            <a:alpha val="90000"/>
          </a:srgbClr>
        </a:solidFill>
      </dgm:spPr>
      <dgm:t>
        <a:bodyPr/>
        <a:lstStyle/>
        <a:p>
          <a:endParaRPr lang="ru-RU" sz="2200" dirty="0"/>
        </a:p>
      </dgm:t>
    </dgm:pt>
    <dgm:pt modelId="{B9A96D1D-8E24-4DC6-AE0B-EEFDE9064C03}" type="parTrans" cxnId="{5E3076D8-F4AA-4EB8-B08F-2140AF2BDF1A}">
      <dgm:prSet/>
      <dgm:spPr/>
      <dgm:t>
        <a:bodyPr/>
        <a:lstStyle/>
        <a:p>
          <a:endParaRPr lang="ru-RU"/>
        </a:p>
      </dgm:t>
    </dgm:pt>
    <dgm:pt modelId="{FDB36A45-934F-488C-882A-1100089BE4DF}" type="sibTrans" cxnId="{5E3076D8-F4AA-4EB8-B08F-2140AF2BDF1A}">
      <dgm:prSet/>
      <dgm:spPr/>
      <dgm:t>
        <a:bodyPr/>
        <a:lstStyle/>
        <a:p>
          <a:endParaRPr lang="ru-RU"/>
        </a:p>
      </dgm:t>
    </dgm:pt>
    <dgm:pt modelId="{1F2D3F15-A8B4-4423-BB40-4DB676F1E9A1}">
      <dgm:prSet phldrT="[Текст]" custT="1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ru-RU" sz="2800" b="1" dirty="0" smtClean="0">
              <a:solidFill>
                <a:schemeClr val="bg1"/>
              </a:solidFill>
            </a:rPr>
            <a:t>2.выявление проблемного направления развития группы в целом, требующее углубленной работы для ликвидации пробела.</a:t>
          </a:r>
          <a:endParaRPr lang="ru-RU" sz="2800" dirty="0">
            <a:solidFill>
              <a:schemeClr val="bg1"/>
            </a:solidFill>
          </a:endParaRPr>
        </a:p>
      </dgm:t>
    </dgm:pt>
    <dgm:pt modelId="{E8F36E4A-3F82-4703-A0DE-69AE6D6A969C}" type="parTrans" cxnId="{E64C65DA-E9D0-4F50-B185-478ABBC056F2}">
      <dgm:prSet/>
      <dgm:spPr/>
      <dgm:t>
        <a:bodyPr/>
        <a:lstStyle/>
        <a:p>
          <a:endParaRPr lang="ru-RU"/>
        </a:p>
      </dgm:t>
    </dgm:pt>
    <dgm:pt modelId="{3F7F688C-9C7F-40B8-A157-6779FBC54522}" type="sibTrans" cxnId="{E64C65DA-E9D0-4F50-B185-478ABBC056F2}">
      <dgm:prSet/>
      <dgm:spPr/>
      <dgm:t>
        <a:bodyPr/>
        <a:lstStyle/>
        <a:p>
          <a:endParaRPr lang="ru-RU"/>
        </a:p>
      </dgm:t>
    </dgm:pt>
    <dgm:pt modelId="{89D77BF3-BB34-4E88-AC10-8A79AD83BB06}">
      <dgm:prSet phldrT="[Текст]" custT="1"/>
      <dgm:spPr>
        <a:solidFill>
          <a:srgbClr val="0099FF">
            <a:alpha val="90000"/>
          </a:srgb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dirty="0" smtClean="0">
              <a:solidFill>
                <a:srgbClr val="010AB7"/>
              </a:solidFill>
            </a:rPr>
            <a:t> </a:t>
          </a:r>
          <a:r>
            <a:rPr lang="ru-RU" sz="3200" b="1" dirty="0" smtClean="0">
              <a:solidFill>
                <a:srgbClr val="FFFF00"/>
              </a:solidFill>
            </a:rPr>
            <a:t>Мониторинг с целью:</a:t>
          </a:r>
        </a:p>
        <a:p>
          <a:pPr marL="285750" indent="0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800" dirty="0"/>
        </a:p>
      </dgm:t>
    </dgm:pt>
    <dgm:pt modelId="{2994A6A6-4AE1-403F-8066-C4064C269CF4}" type="sibTrans" cxnId="{C44776A1-5DD7-4D8D-AC51-5F9D059F99F9}">
      <dgm:prSet/>
      <dgm:spPr/>
      <dgm:t>
        <a:bodyPr/>
        <a:lstStyle/>
        <a:p>
          <a:endParaRPr lang="ru-RU"/>
        </a:p>
      </dgm:t>
    </dgm:pt>
    <dgm:pt modelId="{B15CB949-0C06-4DF8-87B8-04014EC7A043}" type="parTrans" cxnId="{C44776A1-5DD7-4D8D-AC51-5F9D059F99F9}">
      <dgm:prSet/>
      <dgm:spPr/>
      <dgm:t>
        <a:bodyPr/>
        <a:lstStyle/>
        <a:p>
          <a:endParaRPr lang="ru-RU"/>
        </a:p>
      </dgm:t>
    </dgm:pt>
    <dgm:pt modelId="{0B9DDEB7-5107-4151-8360-28C4488D2DF1}" type="pres">
      <dgm:prSet presAssocID="{C9484EFA-41D6-4DAC-A840-C79D4B05812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1A9FAC-FF3E-4F48-BFFE-2403EFA08C35}" type="pres">
      <dgm:prSet presAssocID="{E05531B7-73D3-4350-8C70-C51C8B586A99}" presName="composite" presStyleCnt="0"/>
      <dgm:spPr/>
    </dgm:pt>
    <dgm:pt modelId="{41C8D637-A439-4CBB-9FCA-8A4D87E3186D}" type="pres">
      <dgm:prSet presAssocID="{E05531B7-73D3-4350-8C70-C51C8B586A99}" presName="parentText" presStyleLbl="alignNode1" presStyleIdx="0" presStyleCnt="3" custScaleY="83289" custLinFactNeighborX="0" custLinFactNeighborY="-373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09A2EB-B2C0-4633-AEAB-7F0FA44A5333}" type="pres">
      <dgm:prSet presAssocID="{E05531B7-73D3-4350-8C70-C51C8B586A99}" presName="descendantText" presStyleLbl="alignAcc1" presStyleIdx="0" presStyleCnt="3" custLinFactNeighborX="1006" custLinFactNeighborY="-54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07D7B2-3D32-47A5-9B0F-679B7E7A5136}" type="pres">
      <dgm:prSet presAssocID="{E299355D-1E44-4A1D-A588-D6201ECE8C84}" presName="sp" presStyleCnt="0"/>
      <dgm:spPr/>
    </dgm:pt>
    <dgm:pt modelId="{BA2C768B-1766-4A15-9F71-CB6EC9F0026D}" type="pres">
      <dgm:prSet presAssocID="{BC4271A6-B9B9-4070-9CB0-C979BDE164E9}" presName="composite" presStyleCnt="0"/>
      <dgm:spPr/>
    </dgm:pt>
    <dgm:pt modelId="{3BF0EC1A-A546-4E02-99C5-AA59A566493C}" type="pres">
      <dgm:prSet presAssocID="{BC4271A6-B9B9-4070-9CB0-C979BDE164E9}" presName="parentText" presStyleLbl="alignNode1" presStyleIdx="1" presStyleCnt="3" custScaleY="181910" custLinFactNeighborY="-322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FC5F10-2F16-48DE-AE78-4E0AD3AAC79E}" type="pres">
      <dgm:prSet presAssocID="{BC4271A6-B9B9-4070-9CB0-C979BDE164E9}" presName="descendantText" presStyleLbl="alignAcc1" presStyleIdx="1" presStyleCnt="3" custScaleY="227768" custLinFactNeighborX="-25" custLinFactNeighborY="-47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C4BB7F-AC6C-455C-B37D-78DCA7E7869D}" type="pres">
      <dgm:prSet presAssocID="{145D5076-4506-40B9-B988-31C9210D21BC}" presName="sp" presStyleCnt="0"/>
      <dgm:spPr/>
    </dgm:pt>
    <dgm:pt modelId="{7373A55C-91CA-4822-8C37-6C6CCF5AD13C}" type="pres">
      <dgm:prSet presAssocID="{10BCB640-4EEF-4D44-B17B-1501E19A314A}" presName="composite" presStyleCnt="0"/>
      <dgm:spPr/>
    </dgm:pt>
    <dgm:pt modelId="{6CA7354D-63FD-4B2E-B02F-AFF61A5F517D}" type="pres">
      <dgm:prSet presAssocID="{10BCB640-4EEF-4D44-B17B-1501E19A314A}" presName="parentText" presStyleLbl="alignNode1" presStyleIdx="2" presStyleCnt="3" custScaleY="1826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088AD4-A0C4-4095-8213-45F754BA7B57}" type="pres">
      <dgm:prSet presAssocID="{10BCB640-4EEF-4D44-B17B-1501E19A314A}" presName="descendantText" presStyleLbl="alignAcc1" presStyleIdx="2" presStyleCnt="3" custScaleY="242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58EB56-207E-44DD-83AB-8147187CA504}" type="presOf" srcId="{89D77BF3-BB34-4E88-AC10-8A79AD83BB06}" destId="{BE09A2EB-B2C0-4633-AEAB-7F0FA44A5333}" srcOrd="0" destOrd="0" presId="urn:microsoft.com/office/officeart/2005/8/layout/chevron2"/>
    <dgm:cxn modelId="{9A69789A-6C86-441B-9EE4-220722DADDFE}" srcId="{C9484EFA-41D6-4DAC-A840-C79D4B058121}" destId="{E05531B7-73D3-4350-8C70-C51C8B586A99}" srcOrd="0" destOrd="0" parTransId="{7A438527-6C95-4AEC-8AF0-056746A0123A}" sibTransId="{E299355D-1E44-4A1D-A588-D6201ECE8C84}"/>
    <dgm:cxn modelId="{E8F795B6-D9A7-4D1F-A719-5DD77409B3EA}" type="presOf" srcId="{C9484EFA-41D6-4DAC-A840-C79D4B058121}" destId="{0B9DDEB7-5107-4151-8360-28C4488D2DF1}" srcOrd="0" destOrd="0" presId="urn:microsoft.com/office/officeart/2005/8/layout/chevron2"/>
    <dgm:cxn modelId="{A6F4E52C-6E26-489C-B6B5-193C27A83974}" type="presOf" srcId="{BC4271A6-B9B9-4070-9CB0-C979BDE164E9}" destId="{3BF0EC1A-A546-4E02-99C5-AA59A566493C}" srcOrd="0" destOrd="0" presId="urn:microsoft.com/office/officeart/2005/8/layout/chevron2"/>
    <dgm:cxn modelId="{C44776A1-5DD7-4D8D-AC51-5F9D059F99F9}" srcId="{E05531B7-73D3-4350-8C70-C51C8B586A99}" destId="{89D77BF3-BB34-4E88-AC10-8A79AD83BB06}" srcOrd="0" destOrd="0" parTransId="{B15CB949-0C06-4DF8-87B8-04014EC7A043}" sibTransId="{2994A6A6-4AE1-403F-8066-C4064C269CF4}"/>
    <dgm:cxn modelId="{AAFF65D9-C208-46D7-8D2D-F8E8180CA4AF}" type="presOf" srcId="{700C15CF-3B43-4B38-9A6D-1FD492B6218F}" destId="{59FC5F10-2F16-48DE-AE78-4E0AD3AAC79E}" srcOrd="0" destOrd="0" presId="urn:microsoft.com/office/officeart/2005/8/layout/chevron2"/>
    <dgm:cxn modelId="{B695E733-AC38-4FB1-BCD7-30C56053F632}" srcId="{BC4271A6-B9B9-4070-9CB0-C979BDE164E9}" destId="{700C15CF-3B43-4B38-9A6D-1FD492B6218F}" srcOrd="0" destOrd="0" parTransId="{97096852-7CE1-4059-B0A5-0570A3003221}" sibTransId="{6F8E05B1-083E-49F8-9ADF-505231C8838D}"/>
    <dgm:cxn modelId="{0F8E0B6E-6697-4C3E-86A5-848F2511BBA2}" srcId="{C9484EFA-41D6-4DAC-A840-C79D4B058121}" destId="{10BCB640-4EEF-4D44-B17B-1501E19A314A}" srcOrd="2" destOrd="0" parTransId="{CFA3A30F-CF38-448F-BD8D-3DC729C42114}" sibTransId="{A3D3D111-51D3-466C-9A37-7F08551FF0B6}"/>
    <dgm:cxn modelId="{5E3076D8-F4AA-4EB8-B08F-2140AF2BDF1A}" srcId="{10BCB640-4EEF-4D44-B17B-1501E19A314A}" destId="{88AF3C85-B376-4F8A-A1E1-6E948C0164E6}" srcOrd="0" destOrd="0" parTransId="{B9A96D1D-8E24-4DC6-AE0B-EEFDE9064C03}" sibTransId="{FDB36A45-934F-488C-882A-1100089BE4DF}"/>
    <dgm:cxn modelId="{E64C65DA-E9D0-4F50-B185-478ABBC056F2}" srcId="{10BCB640-4EEF-4D44-B17B-1501E19A314A}" destId="{1F2D3F15-A8B4-4423-BB40-4DB676F1E9A1}" srcOrd="1" destOrd="0" parTransId="{E8F36E4A-3F82-4703-A0DE-69AE6D6A969C}" sibTransId="{3F7F688C-9C7F-40B8-A157-6779FBC54522}"/>
    <dgm:cxn modelId="{D104993C-4C03-4703-A626-BFC37BD6ACEB}" type="presOf" srcId="{88AF3C85-B376-4F8A-A1E1-6E948C0164E6}" destId="{43088AD4-A0C4-4095-8213-45F754BA7B57}" srcOrd="0" destOrd="0" presId="urn:microsoft.com/office/officeart/2005/8/layout/chevron2"/>
    <dgm:cxn modelId="{303EB006-CC96-4A4D-BC18-569EE35949A1}" type="presOf" srcId="{E05531B7-73D3-4350-8C70-C51C8B586A99}" destId="{41C8D637-A439-4CBB-9FCA-8A4D87E3186D}" srcOrd="0" destOrd="0" presId="urn:microsoft.com/office/officeart/2005/8/layout/chevron2"/>
    <dgm:cxn modelId="{F42AFC2F-8370-4DD3-A7BB-889E190DEB72}" type="presOf" srcId="{1F2D3F15-A8B4-4423-BB40-4DB676F1E9A1}" destId="{43088AD4-A0C4-4095-8213-45F754BA7B57}" srcOrd="0" destOrd="1" presId="urn:microsoft.com/office/officeart/2005/8/layout/chevron2"/>
    <dgm:cxn modelId="{865D24FC-FFFC-4AF5-9019-B97D77F6CE39}" type="presOf" srcId="{10BCB640-4EEF-4D44-B17B-1501E19A314A}" destId="{6CA7354D-63FD-4B2E-B02F-AFF61A5F517D}" srcOrd="0" destOrd="0" presId="urn:microsoft.com/office/officeart/2005/8/layout/chevron2"/>
    <dgm:cxn modelId="{09BC5502-9985-4FC4-A607-BC90EC33B57D}" srcId="{C9484EFA-41D6-4DAC-A840-C79D4B058121}" destId="{BC4271A6-B9B9-4070-9CB0-C979BDE164E9}" srcOrd="1" destOrd="0" parTransId="{E6EB1F21-D1BD-43B1-AAC1-4B5D042B33D9}" sibTransId="{145D5076-4506-40B9-B988-31C9210D21BC}"/>
    <dgm:cxn modelId="{67221C21-DD86-4680-86D7-06AE1C62FBCB}" type="presParOf" srcId="{0B9DDEB7-5107-4151-8360-28C4488D2DF1}" destId="{931A9FAC-FF3E-4F48-BFFE-2403EFA08C35}" srcOrd="0" destOrd="0" presId="urn:microsoft.com/office/officeart/2005/8/layout/chevron2"/>
    <dgm:cxn modelId="{36B41FE4-8208-4424-BCE6-692E45D73AB3}" type="presParOf" srcId="{931A9FAC-FF3E-4F48-BFFE-2403EFA08C35}" destId="{41C8D637-A439-4CBB-9FCA-8A4D87E3186D}" srcOrd="0" destOrd="0" presId="urn:microsoft.com/office/officeart/2005/8/layout/chevron2"/>
    <dgm:cxn modelId="{F53BDDA3-7A26-490C-91EE-8340A578811D}" type="presParOf" srcId="{931A9FAC-FF3E-4F48-BFFE-2403EFA08C35}" destId="{BE09A2EB-B2C0-4633-AEAB-7F0FA44A5333}" srcOrd="1" destOrd="0" presId="urn:microsoft.com/office/officeart/2005/8/layout/chevron2"/>
    <dgm:cxn modelId="{63DE6E67-541A-49B3-B66D-7E3E55D1856C}" type="presParOf" srcId="{0B9DDEB7-5107-4151-8360-28C4488D2DF1}" destId="{E407D7B2-3D32-47A5-9B0F-679B7E7A5136}" srcOrd="1" destOrd="0" presId="urn:microsoft.com/office/officeart/2005/8/layout/chevron2"/>
    <dgm:cxn modelId="{8F06378E-0C40-4726-94B1-16705006F931}" type="presParOf" srcId="{0B9DDEB7-5107-4151-8360-28C4488D2DF1}" destId="{BA2C768B-1766-4A15-9F71-CB6EC9F0026D}" srcOrd="2" destOrd="0" presId="urn:microsoft.com/office/officeart/2005/8/layout/chevron2"/>
    <dgm:cxn modelId="{378883B7-6F61-4D1A-922E-F9E992EF3635}" type="presParOf" srcId="{BA2C768B-1766-4A15-9F71-CB6EC9F0026D}" destId="{3BF0EC1A-A546-4E02-99C5-AA59A566493C}" srcOrd="0" destOrd="0" presId="urn:microsoft.com/office/officeart/2005/8/layout/chevron2"/>
    <dgm:cxn modelId="{D7B69603-B329-4546-AC7F-31AB6387C960}" type="presParOf" srcId="{BA2C768B-1766-4A15-9F71-CB6EC9F0026D}" destId="{59FC5F10-2F16-48DE-AE78-4E0AD3AAC79E}" srcOrd="1" destOrd="0" presId="urn:microsoft.com/office/officeart/2005/8/layout/chevron2"/>
    <dgm:cxn modelId="{690E7EA4-0DBA-4A7B-BA0F-3E64E2BB8B4A}" type="presParOf" srcId="{0B9DDEB7-5107-4151-8360-28C4488D2DF1}" destId="{91C4BB7F-AC6C-455C-B37D-78DCA7E7869D}" srcOrd="3" destOrd="0" presId="urn:microsoft.com/office/officeart/2005/8/layout/chevron2"/>
    <dgm:cxn modelId="{C3E2B06A-903B-47D2-87E1-CCEC42F3D2CC}" type="presParOf" srcId="{0B9DDEB7-5107-4151-8360-28C4488D2DF1}" destId="{7373A55C-91CA-4822-8C37-6C6CCF5AD13C}" srcOrd="4" destOrd="0" presId="urn:microsoft.com/office/officeart/2005/8/layout/chevron2"/>
    <dgm:cxn modelId="{9C5E49A4-0F3B-4F71-B680-B0FABD56C051}" type="presParOf" srcId="{7373A55C-91CA-4822-8C37-6C6CCF5AD13C}" destId="{6CA7354D-63FD-4B2E-B02F-AFF61A5F517D}" srcOrd="0" destOrd="0" presId="urn:microsoft.com/office/officeart/2005/8/layout/chevron2"/>
    <dgm:cxn modelId="{83FE9B67-D65F-4991-A76B-177DC563BF33}" type="presParOf" srcId="{7373A55C-91CA-4822-8C37-6C6CCF5AD13C}" destId="{43088AD4-A0C4-4095-8213-45F754BA7B5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C4A87E-1E45-444D-BC3E-75D1AD4F6645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2D56BB-1A71-4072-897A-42C86FB22F73}">
      <dgm:prSet phldrT="[Текст]"/>
      <dgm:spPr>
        <a:solidFill>
          <a:srgbClr val="0070C0"/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выявить проблемы ребенка</a:t>
          </a:r>
          <a:endParaRPr lang="ru-RU" b="1" dirty="0">
            <a:solidFill>
              <a:schemeClr val="bg1"/>
            </a:solidFill>
          </a:endParaRPr>
        </a:p>
      </dgm:t>
    </dgm:pt>
    <dgm:pt modelId="{96DCF0E4-AAB7-4D3C-9971-18F1448DA31A}" type="parTrans" cxnId="{2CB77709-A170-4EF4-8281-F9C00A5E86C0}">
      <dgm:prSet/>
      <dgm:spPr/>
      <dgm:t>
        <a:bodyPr/>
        <a:lstStyle/>
        <a:p>
          <a:endParaRPr lang="ru-RU"/>
        </a:p>
      </dgm:t>
    </dgm:pt>
    <dgm:pt modelId="{FA368885-EEFA-4710-A2BA-21A6C7050994}" type="sibTrans" cxnId="{2CB77709-A170-4EF4-8281-F9C00A5E86C0}">
      <dgm:prSet/>
      <dgm:spPr/>
      <dgm:t>
        <a:bodyPr/>
        <a:lstStyle/>
        <a:p>
          <a:endParaRPr lang="ru-RU"/>
        </a:p>
      </dgm:t>
    </dgm:pt>
    <dgm:pt modelId="{130CFE10-C8A0-4CE3-9065-8CD53038083B}">
      <dgm:prSet phldrT="[Текст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b="1" dirty="0" smtClean="0">
              <a:solidFill>
                <a:schemeClr val="tx2"/>
              </a:solidFill>
            </a:rPr>
            <a:t>подобрать  методики диагностирования </a:t>
          </a:r>
        </a:p>
        <a:p>
          <a:r>
            <a:rPr lang="ru-RU" b="1" dirty="0" smtClean="0">
              <a:solidFill>
                <a:schemeClr val="tx2"/>
              </a:solidFill>
            </a:rPr>
            <a:t>( комплекс методик)</a:t>
          </a:r>
          <a:endParaRPr lang="ru-RU" b="1" dirty="0">
            <a:solidFill>
              <a:schemeClr val="tx2"/>
            </a:solidFill>
          </a:endParaRPr>
        </a:p>
      </dgm:t>
    </dgm:pt>
    <dgm:pt modelId="{7399E6BF-3C39-4BC6-AC05-5C479CEE91CD}" type="parTrans" cxnId="{0D8B2621-88D5-4187-A7F9-1E7776C9F291}">
      <dgm:prSet/>
      <dgm:spPr/>
      <dgm:t>
        <a:bodyPr/>
        <a:lstStyle/>
        <a:p>
          <a:endParaRPr lang="ru-RU"/>
        </a:p>
      </dgm:t>
    </dgm:pt>
    <dgm:pt modelId="{05A34135-9371-4D11-9082-3E4785D9E074}" type="sibTrans" cxnId="{0D8B2621-88D5-4187-A7F9-1E7776C9F291}">
      <dgm:prSet/>
      <dgm:spPr/>
      <dgm:t>
        <a:bodyPr/>
        <a:lstStyle/>
        <a:p>
          <a:endParaRPr lang="ru-RU"/>
        </a:p>
      </dgm:t>
    </dgm:pt>
    <dgm:pt modelId="{7176ADB1-3BCB-4C8B-BB72-6B93301B51D9}">
      <dgm:prSet phldrT="[Текст]"/>
      <dgm:spPr>
        <a:solidFill>
          <a:srgbClr val="00B050"/>
        </a:solidFill>
      </dgm:spPr>
      <dgm:t>
        <a:bodyPr/>
        <a:lstStyle/>
        <a:p>
          <a:r>
            <a:rPr lang="ru-RU" b="1" dirty="0" smtClean="0"/>
            <a:t>установить взаимосвязь между отдельными особенностями психики ребенка</a:t>
          </a:r>
          <a:endParaRPr lang="ru-RU" b="1" dirty="0"/>
        </a:p>
      </dgm:t>
    </dgm:pt>
    <dgm:pt modelId="{A32483E8-A0FD-4CE9-A9DF-BB88CCDC11CD}" type="parTrans" cxnId="{2D423742-FC03-434B-BDA1-42CDF9376C84}">
      <dgm:prSet/>
      <dgm:spPr/>
      <dgm:t>
        <a:bodyPr/>
        <a:lstStyle/>
        <a:p>
          <a:endParaRPr lang="ru-RU"/>
        </a:p>
      </dgm:t>
    </dgm:pt>
    <dgm:pt modelId="{2B275BBC-CE80-4DF8-A7E8-18F6A8656554}" type="sibTrans" cxnId="{2D423742-FC03-434B-BDA1-42CDF9376C84}">
      <dgm:prSet/>
      <dgm:spPr/>
      <dgm:t>
        <a:bodyPr/>
        <a:lstStyle/>
        <a:p>
          <a:endParaRPr lang="ru-RU"/>
        </a:p>
      </dgm:t>
    </dgm:pt>
    <dgm:pt modelId="{F5C67153-B3DE-4E22-889C-B737F652F9CD}">
      <dgm:prSet phldrT="[Текст]"/>
      <dgm:spPr>
        <a:solidFill>
          <a:srgbClr val="99FF99">
            <a:alpha val="90000"/>
          </a:srgbClr>
        </a:solidFill>
      </dgm:spPr>
      <dgm:t>
        <a:bodyPr/>
        <a:lstStyle/>
        <a:p>
          <a:r>
            <a:rPr lang="ru-RU" b="1" dirty="0" smtClean="0">
              <a:solidFill>
                <a:schemeClr val="tx2"/>
              </a:solidFill>
            </a:rPr>
            <a:t>продумать пути коррекции</a:t>
          </a:r>
          <a:endParaRPr lang="ru-RU" b="1" dirty="0">
            <a:solidFill>
              <a:schemeClr val="tx2"/>
            </a:solidFill>
          </a:endParaRPr>
        </a:p>
      </dgm:t>
    </dgm:pt>
    <dgm:pt modelId="{0ECF9B42-AC8B-4ECB-A6C7-4BB72E6CF0C3}" type="parTrans" cxnId="{6330E9D2-461A-460A-9D7F-7CF794172C92}">
      <dgm:prSet/>
      <dgm:spPr/>
      <dgm:t>
        <a:bodyPr/>
        <a:lstStyle/>
        <a:p>
          <a:endParaRPr lang="ru-RU"/>
        </a:p>
      </dgm:t>
    </dgm:pt>
    <dgm:pt modelId="{A1EAD677-9201-49FC-97A2-E68AF2BEB90E}" type="sibTrans" cxnId="{6330E9D2-461A-460A-9D7F-7CF794172C92}">
      <dgm:prSet/>
      <dgm:spPr/>
      <dgm:t>
        <a:bodyPr/>
        <a:lstStyle/>
        <a:p>
          <a:endParaRPr lang="ru-RU"/>
        </a:p>
      </dgm:t>
    </dgm:pt>
    <dgm:pt modelId="{A28B6EA6-2641-4B99-B3EE-1497AB0A1D46}" type="pres">
      <dgm:prSet presAssocID="{1DC4A87E-1E45-444D-BC3E-75D1AD4F66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000B70-8300-42F2-89B4-77492177352A}" type="pres">
      <dgm:prSet presAssocID="{7176ADB1-3BCB-4C8B-BB72-6B93301B51D9}" presName="boxAndChildren" presStyleCnt="0"/>
      <dgm:spPr/>
    </dgm:pt>
    <dgm:pt modelId="{BE5132C9-BD5E-40BE-9A78-4755F4C55889}" type="pres">
      <dgm:prSet presAssocID="{7176ADB1-3BCB-4C8B-BB72-6B93301B51D9}" presName="parentTextBox" presStyleLbl="node1" presStyleIdx="0" presStyleCnt="2"/>
      <dgm:spPr/>
      <dgm:t>
        <a:bodyPr/>
        <a:lstStyle/>
        <a:p>
          <a:endParaRPr lang="ru-RU"/>
        </a:p>
      </dgm:t>
    </dgm:pt>
    <dgm:pt modelId="{902A7ED9-B0DF-48C9-BE21-E5855372F671}" type="pres">
      <dgm:prSet presAssocID="{7176ADB1-3BCB-4C8B-BB72-6B93301B51D9}" presName="entireBox" presStyleLbl="node1" presStyleIdx="0" presStyleCnt="2"/>
      <dgm:spPr/>
      <dgm:t>
        <a:bodyPr/>
        <a:lstStyle/>
        <a:p>
          <a:endParaRPr lang="ru-RU"/>
        </a:p>
      </dgm:t>
    </dgm:pt>
    <dgm:pt modelId="{D71905E1-00C8-43BC-8BED-B6BFD29ECD63}" type="pres">
      <dgm:prSet presAssocID="{7176ADB1-3BCB-4C8B-BB72-6B93301B51D9}" presName="descendantBox" presStyleCnt="0"/>
      <dgm:spPr/>
    </dgm:pt>
    <dgm:pt modelId="{C300F4DB-B2CE-41F3-BD58-2D028B197DCC}" type="pres">
      <dgm:prSet presAssocID="{F5C67153-B3DE-4E22-889C-B737F652F9CD}" presName="childTextBox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28DC94-257A-4299-8A0E-50F2F318BEC7}" type="pres">
      <dgm:prSet presAssocID="{FA368885-EEFA-4710-A2BA-21A6C7050994}" presName="sp" presStyleCnt="0"/>
      <dgm:spPr/>
    </dgm:pt>
    <dgm:pt modelId="{FFE94985-62D7-46DF-B8A2-5978B55C8A40}" type="pres">
      <dgm:prSet presAssocID="{152D56BB-1A71-4072-897A-42C86FB22F73}" presName="arrowAndChildren" presStyleCnt="0"/>
      <dgm:spPr/>
    </dgm:pt>
    <dgm:pt modelId="{E9D7F999-5B24-4F04-860A-B4F8DE672DCF}" type="pres">
      <dgm:prSet presAssocID="{152D56BB-1A71-4072-897A-42C86FB22F73}" presName="parentTextArrow" presStyleLbl="node1" presStyleIdx="0" presStyleCnt="2"/>
      <dgm:spPr/>
      <dgm:t>
        <a:bodyPr/>
        <a:lstStyle/>
        <a:p>
          <a:endParaRPr lang="ru-RU"/>
        </a:p>
      </dgm:t>
    </dgm:pt>
    <dgm:pt modelId="{A36B4430-3845-4B38-A371-3F5AEDD8426E}" type="pres">
      <dgm:prSet presAssocID="{152D56BB-1A71-4072-897A-42C86FB22F73}" presName="arrow" presStyleLbl="node1" presStyleIdx="1" presStyleCnt="2"/>
      <dgm:spPr/>
      <dgm:t>
        <a:bodyPr/>
        <a:lstStyle/>
        <a:p>
          <a:endParaRPr lang="ru-RU"/>
        </a:p>
      </dgm:t>
    </dgm:pt>
    <dgm:pt modelId="{230DDE79-BEB7-4A30-A77C-B833A2C99077}" type="pres">
      <dgm:prSet presAssocID="{152D56BB-1A71-4072-897A-42C86FB22F73}" presName="descendantArrow" presStyleCnt="0"/>
      <dgm:spPr/>
    </dgm:pt>
    <dgm:pt modelId="{4285F99E-C2FE-47DB-A559-3D16FB1852A2}" type="pres">
      <dgm:prSet presAssocID="{130CFE10-C8A0-4CE3-9065-8CD53038083B}" presName="childTextArrow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80DA1D-C354-4C52-8268-3E600D7BB6D1}" type="presOf" srcId="{7176ADB1-3BCB-4C8B-BB72-6B93301B51D9}" destId="{902A7ED9-B0DF-48C9-BE21-E5855372F671}" srcOrd="1" destOrd="0" presId="urn:microsoft.com/office/officeart/2005/8/layout/process4"/>
    <dgm:cxn modelId="{6330E9D2-461A-460A-9D7F-7CF794172C92}" srcId="{7176ADB1-3BCB-4C8B-BB72-6B93301B51D9}" destId="{F5C67153-B3DE-4E22-889C-B737F652F9CD}" srcOrd="0" destOrd="0" parTransId="{0ECF9B42-AC8B-4ECB-A6C7-4BB72E6CF0C3}" sibTransId="{A1EAD677-9201-49FC-97A2-E68AF2BEB90E}"/>
    <dgm:cxn modelId="{A219E5F2-2C5D-4930-B4B9-F2C02E96CA47}" type="presOf" srcId="{130CFE10-C8A0-4CE3-9065-8CD53038083B}" destId="{4285F99E-C2FE-47DB-A559-3D16FB1852A2}" srcOrd="0" destOrd="0" presId="urn:microsoft.com/office/officeart/2005/8/layout/process4"/>
    <dgm:cxn modelId="{8527130D-BF27-40FB-AF86-6503F1847028}" type="presOf" srcId="{1DC4A87E-1E45-444D-BC3E-75D1AD4F6645}" destId="{A28B6EA6-2641-4B99-B3EE-1497AB0A1D46}" srcOrd="0" destOrd="0" presId="urn:microsoft.com/office/officeart/2005/8/layout/process4"/>
    <dgm:cxn modelId="{FE378E87-49ED-439C-AD95-0466E0917AA9}" type="presOf" srcId="{152D56BB-1A71-4072-897A-42C86FB22F73}" destId="{E9D7F999-5B24-4F04-860A-B4F8DE672DCF}" srcOrd="0" destOrd="0" presId="urn:microsoft.com/office/officeart/2005/8/layout/process4"/>
    <dgm:cxn modelId="{0D8B2621-88D5-4187-A7F9-1E7776C9F291}" srcId="{152D56BB-1A71-4072-897A-42C86FB22F73}" destId="{130CFE10-C8A0-4CE3-9065-8CD53038083B}" srcOrd="0" destOrd="0" parTransId="{7399E6BF-3C39-4BC6-AC05-5C479CEE91CD}" sibTransId="{05A34135-9371-4D11-9082-3E4785D9E074}"/>
    <dgm:cxn modelId="{2CB77709-A170-4EF4-8281-F9C00A5E86C0}" srcId="{1DC4A87E-1E45-444D-BC3E-75D1AD4F6645}" destId="{152D56BB-1A71-4072-897A-42C86FB22F73}" srcOrd="0" destOrd="0" parTransId="{96DCF0E4-AAB7-4D3C-9971-18F1448DA31A}" sibTransId="{FA368885-EEFA-4710-A2BA-21A6C7050994}"/>
    <dgm:cxn modelId="{9E6F877F-C4F6-4CAE-B78C-457F24628F59}" type="presOf" srcId="{F5C67153-B3DE-4E22-889C-B737F652F9CD}" destId="{C300F4DB-B2CE-41F3-BD58-2D028B197DCC}" srcOrd="0" destOrd="0" presId="urn:microsoft.com/office/officeart/2005/8/layout/process4"/>
    <dgm:cxn modelId="{DBCB0725-E3E0-465F-9280-A86940F33A8C}" type="presOf" srcId="{152D56BB-1A71-4072-897A-42C86FB22F73}" destId="{A36B4430-3845-4B38-A371-3F5AEDD8426E}" srcOrd="1" destOrd="0" presId="urn:microsoft.com/office/officeart/2005/8/layout/process4"/>
    <dgm:cxn modelId="{2D423742-FC03-434B-BDA1-42CDF9376C84}" srcId="{1DC4A87E-1E45-444D-BC3E-75D1AD4F6645}" destId="{7176ADB1-3BCB-4C8B-BB72-6B93301B51D9}" srcOrd="1" destOrd="0" parTransId="{A32483E8-A0FD-4CE9-A9DF-BB88CCDC11CD}" sibTransId="{2B275BBC-CE80-4DF8-A7E8-18F6A8656554}"/>
    <dgm:cxn modelId="{24795FC8-DAA0-4F8B-8B1D-E34EFA3CA5E9}" type="presOf" srcId="{7176ADB1-3BCB-4C8B-BB72-6B93301B51D9}" destId="{BE5132C9-BD5E-40BE-9A78-4755F4C55889}" srcOrd="0" destOrd="0" presId="urn:microsoft.com/office/officeart/2005/8/layout/process4"/>
    <dgm:cxn modelId="{68DDF2BA-8B7F-450E-8C4E-3958B4EE9B3F}" type="presParOf" srcId="{A28B6EA6-2641-4B99-B3EE-1497AB0A1D46}" destId="{63000B70-8300-42F2-89B4-77492177352A}" srcOrd="0" destOrd="0" presId="urn:microsoft.com/office/officeart/2005/8/layout/process4"/>
    <dgm:cxn modelId="{DDC8E7E0-4CC6-4DAD-9406-65917944F6EF}" type="presParOf" srcId="{63000B70-8300-42F2-89B4-77492177352A}" destId="{BE5132C9-BD5E-40BE-9A78-4755F4C55889}" srcOrd="0" destOrd="0" presId="urn:microsoft.com/office/officeart/2005/8/layout/process4"/>
    <dgm:cxn modelId="{50347472-3F3A-4532-80BB-141C3C979B5E}" type="presParOf" srcId="{63000B70-8300-42F2-89B4-77492177352A}" destId="{902A7ED9-B0DF-48C9-BE21-E5855372F671}" srcOrd="1" destOrd="0" presId="urn:microsoft.com/office/officeart/2005/8/layout/process4"/>
    <dgm:cxn modelId="{0C21E4BA-0A23-4FA0-B518-2D454DC007A9}" type="presParOf" srcId="{63000B70-8300-42F2-89B4-77492177352A}" destId="{D71905E1-00C8-43BC-8BED-B6BFD29ECD63}" srcOrd="2" destOrd="0" presId="urn:microsoft.com/office/officeart/2005/8/layout/process4"/>
    <dgm:cxn modelId="{347F69E1-5DB9-4A26-9D41-04DE1B6D19EC}" type="presParOf" srcId="{D71905E1-00C8-43BC-8BED-B6BFD29ECD63}" destId="{C300F4DB-B2CE-41F3-BD58-2D028B197DCC}" srcOrd="0" destOrd="0" presId="urn:microsoft.com/office/officeart/2005/8/layout/process4"/>
    <dgm:cxn modelId="{F18490E3-2DDF-49AD-AC00-17D32F4B2C84}" type="presParOf" srcId="{A28B6EA6-2641-4B99-B3EE-1497AB0A1D46}" destId="{9028DC94-257A-4299-8A0E-50F2F318BEC7}" srcOrd="1" destOrd="0" presId="urn:microsoft.com/office/officeart/2005/8/layout/process4"/>
    <dgm:cxn modelId="{B56CBA02-BE07-439F-8361-8C491649B0F4}" type="presParOf" srcId="{A28B6EA6-2641-4B99-B3EE-1497AB0A1D46}" destId="{FFE94985-62D7-46DF-B8A2-5978B55C8A40}" srcOrd="2" destOrd="0" presId="urn:microsoft.com/office/officeart/2005/8/layout/process4"/>
    <dgm:cxn modelId="{67816B8A-6034-497B-8CCD-3E8EE3115881}" type="presParOf" srcId="{FFE94985-62D7-46DF-B8A2-5978B55C8A40}" destId="{E9D7F999-5B24-4F04-860A-B4F8DE672DCF}" srcOrd="0" destOrd="0" presId="urn:microsoft.com/office/officeart/2005/8/layout/process4"/>
    <dgm:cxn modelId="{7B0E4C16-7B98-4878-8F7B-48E87A1B4223}" type="presParOf" srcId="{FFE94985-62D7-46DF-B8A2-5978B55C8A40}" destId="{A36B4430-3845-4B38-A371-3F5AEDD8426E}" srcOrd="1" destOrd="0" presId="urn:microsoft.com/office/officeart/2005/8/layout/process4"/>
    <dgm:cxn modelId="{1DDE3C58-6069-4956-8F21-C279BBAB7AE1}" type="presParOf" srcId="{FFE94985-62D7-46DF-B8A2-5978B55C8A40}" destId="{230DDE79-BEB7-4A30-A77C-B833A2C99077}" srcOrd="2" destOrd="0" presId="urn:microsoft.com/office/officeart/2005/8/layout/process4"/>
    <dgm:cxn modelId="{4358DD7B-1870-4847-8B8D-91773DB034E6}" type="presParOf" srcId="{230DDE79-BEB7-4A30-A77C-B833A2C99077}" destId="{4285F99E-C2FE-47DB-A559-3D16FB1852A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210588-3A55-4A82-9259-E51DDB65CB7F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E782EC-9721-4429-ADD9-7C0A63DA2B09}">
      <dgm:prSet phldrT="[Текст]"/>
      <dgm:spPr>
        <a:solidFill>
          <a:srgbClr val="FF0000"/>
        </a:solidFill>
      </dgm:spPr>
      <dgm:t>
        <a:bodyPr/>
        <a:lstStyle/>
        <a:p>
          <a:r>
            <a:rPr lang="ru-RU" b="1" i="0" dirty="0" smtClean="0">
              <a:solidFill>
                <a:srgbClr val="FFFF00"/>
              </a:solidFill>
            </a:rPr>
            <a:t>Федеральные государственные требования (ФГТ)</a:t>
          </a:r>
          <a:endParaRPr lang="ru-RU" b="1" i="0" dirty="0">
            <a:solidFill>
              <a:srgbClr val="FFFF00"/>
            </a:solidFill>
          </a:endParaRPr>
        </a:p>
      </dgm:t>
    </dgm:pt>
    <dgm:pt modelId="{C7808122-917B-48FB-9912-885438A8ED99}" type="parTrans" cxnId="{F929AB41-8899-4E32-929B-07B76D223BBF}">
      <dgm:prSet/>
      <dgm:spPr/>
      <dgm:t>
        <a:bodyPr/>
        <a:lstStyle/>
        <a:p>
          <a:endParaRPr lang="ru-RU"/>
        </a:p>
      </dgm:t>
    </dgm:pt>
    <dgm:pt modelId="{E5D9F7BA-00CF-42AD-A4A3-4F88F58FEBD1}" type="sibTrans" cxnId="{F929AB41-8899-4E32-929B-07B76D223BBF}">
      <dgm:prSet/>
      <dgm:spPr/>
      <dgm:t>
        <a:bodyPr/>
        <a:lstStyle/>
        <a:p>
          <a:endParaRPr lang="ru-RU"/>
        </a:p>
      </dgm:t>
    </dgm:pt>
    <dgm:pt modelId="{13497ACF-1950-418D-A9EC-C8A0B146D4B6}">
      <dgm:prSet phldrT="[Текст]"/>
      <dgm:spPr>
        <a:solidFill>
          <a:srgbClr val="FFFF00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Основная общеобразовательная программа учреждения (ООП)</a:t>
          </a:r>
          <a:endParaRPr lang="ru-RU" b="1" dirty="0">
            <a:solidFill>
              <a:srgbClr val="FF0000"/>
            </a:solidFill>
          </a:endParaRPr>
        </a:p>
      </dgm:t>
    </dgm:pt>
    <dgm:pt modelId="{E6F61560-21C4-4E6F-9857-1166F05B09A5}" type="parTrans" cxnId="{FA348ADE-D973-4600-8F44-8B87F62EA185}">
      <dgm:prSet/>
      <dgm:spPr/>
      <dgm:t>
        <a:bodyPr/>
        <a:lstStyle/>
        <a:p>
          <a:endParaRPr lang="ru-RU"/>
        </a:p>
      </dgm:t>
    </dgm:pt>
    <dgm:pt modelId="{4C40BF4E-BBF9-43E8-A527-5871870E6CAE}" type="sibTrans" cxnId="{FA348ADE-D973-4600-8F44-8B87F62EA185}">
      <dgm:prSet/>
      <dgm:spPr/>
      <dgm:t>
        <a:bodyPr/>
        <a:lstStyle/>
        <a:p>
          <a:endParaRPr lang="ru-RU"/>
        </a:p>
      </dgm:t>
    </dgm:pt>
    <dgm:pt modelId="{9DF0CA8D-67C0-442D-87C7-E0C844205E5C}">
      <dgm:prSet phldrT="[Текст]"/>
      <dgm:spPr>
        <a:solidFill>
          <a:srgbClr val="00B0F0"/>
        </a:solidFill>
        <a:ln w="57150">
          <a:solidFill>
            <a:srgbClr val="FF0000"/>
          </a:solidFill>
        </a:ln>
      </dgm:spPr>
      <dgm:t>
        <a:bodyPr/>
        <a:lstStyle/>
        <a:p>
          <a:r>
            <a:rPr lang="ru-RU" b="1" dirty="0" smtClean="0">
              <a:solidFill>
                <a:schemeClr val="tx2"/>
              </a:solidFill>
            </a:rPr>
            <a:t>Система мониторинга отслеживания результатов освоения ООП  ДОУ</a:t>
          </a:r>
          <a:endParaRPr lang="ru-RU" b="1" dirty="0">
            <a:solidFill>
              <a:schemeClr val="tx2"/>
            </a:solidFill>
          </a:endParaRPr>
        </a:p>
      </dgm:t>
    </dgm:pt>
    <dgm:pt modelId="{90407025-D2B2-4420-8FDE-37C3C2B79685}" type="parTrans" cxnId="{6F426A79-083F-47B1-9D1F-02C56349C23A}">
      <dgm:prSet/>
      <dgm:spPr/>
      <dgm:t>
        <a:bodyPr/>
        <a:lstStyle/>
        <a:p>
          <a:endParaRPr lang="ru-RU"/>
        </a:p>
      </dgm:t>
    </dgm:pt>
    <dgm:pt modelId="{79A3E6DD-51E5-4922-989D-1F8BEC95C0EF}" type="sibTrans" cxnId="{6F426A79-083F-47B1-9D1F-02C56349C23A}">
      <dgm:prSet/>
      <dgm:spPr/>
      <dgm:t>
        <a:bodyPr/>
        <a:lstStyle/>
        <a:p>
          <a:endParaRPr lang="ru-RU"/>
        </a:p>
      </dgm:t>
    </dgm:pt>
    <dgm:pt modelId="{1CBAFA96-B81A-4BD6-8701-D3973405B9FF}">
      <dgm:prSet/>
      <dgm:spPr>
        <a:solidFill>
          <a:srgbClr val="FFFF00"/>
        </a:solidFill>
        <a:ln w="76200">
          <a:solidFill>
            <a:srgbClr val="FF0000"/>
          </a:solidFill>
        </a:ln>
      </dgm:spPr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Модель выпускника ДОУ ( в соответствии с ФГТ)</a:t>
          </a:r>
          <a:endParaRPr lang="ru-RU" b="1" dirty="0">
            <a:solidFill>
              <a:srgbClr val="FF0000"/>
            </a:solidFill>
          </a:endParaRPr>
        </a:p>
      </dgm:t>
    </dgm:pt>
    <dgm:pt modelId="{29E8538C-3F90-4374-835A-DD448458BCF7}" type="parTrans" cxnId="{3CEBD6BC-9FD8-4443-9509-AA9AB7245623}">
      <dgm:prSet/>
      <dgm:spPr/>
      <dgm:t>
        <a:bodyPr/>
        <a:lstStyle/>
        <a:p>
          <a:endParaRPr lang="ru-RU"/>
        </a:p>
      </dgm:t>
    </dgm:pt>
    <dgm:pt modelId="{4FE18D37-D76E-419E-8D26-D5FD595AEE07}" type="sibTrans" cxnId="{3CEBD6BC-9FD8-4443-9509-AA9AB7245623}">
      <dgm:prSet/>
      <dgm:spPr/>
      <dgm:t>
        <a:bodyPr/>
        <a:lstStyle/>
        <a:p>
          <a:endParaRPr lang="ru-RU"/>
        </a:p>
      </dgm:t>
    </dgm:pt>
    <dgm:pt modelId="{BD37D568-2018-4970-B5C9-79E6DA662410}" type="pres">
      <dgm:prSet presAssocID="{76210588-3A55-4A82-9259-E51DDB65CB7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233DFD-F223-402D-856A-97B062AFEFD3}" type="pres">
      <dgm:prSet presAssocID="{1CBAFA96-B81A-4BD6-8701-D3973405B9FF}" presName="boxAndChildren" presStyleCnt="0"/>
      <dgm:spPr/>
    </dgm:pt>
    <dgm:pt modelId="{2FDC68CA-9029-45D8-B118-E946B522190F}" type="pres">
      <dgm:prSet presAssocID="{1CBAFA96-B81A-4BD6-8701-D3973405B9FF}" presName="parentTextBox" presStyleLbl="node1" presStyleIdx="0" presStyleCnt="4" custLinFactNeighborY="-1457"/>
      <dgm:spPr/>
      <dgm:t>
        <a:bodyPr/>
        <a:lstStyle/>
        <a:p>
          <a:endParaRPr lang="ru-RU"/>
        </a:p>
      </dgm:t>
    </dgm:pt>
    <dgm:pt modelId="{DA4E207C-A3F3-42A4-832B-2B949D0BE274}" type="pres">
      <dgm:prSet presAssocID="{79A3E6DD-51E5-4922-989D-1F8BEC95C0EF}" presName="sp" presStyleCnt="0"/>
      <dgm:spPr/>
    </dgm:pt>
    <dgm:pt modelId="{C5E12823-D93B-4B0B-92DD-BD8964F9A82C}" type="pres">
      <dgm:prSet presAssocID="{9DF0CA8D-67C0-442D-87C7-E0C844205E5C}" presName="arrowAndChildren" presStyleCnt="0"/>
      <dgm:spPr/>
    </dgm:pt>
    <dgm:pt modelId="{3A8C3122-D200-4C01-8A4D-826BF330E0ED}" type="pres">
      <dgm:prSet presAssocID="{9DF0CA8D-67C0-442D-87C7-E0C844205E5C}" presName="parentTextArrow" presStyleLbl="node1" presStyleIdx="1" presStyleCnt="4" custScaleY="126507"/>
      <dgm:spPr/>
      <dgm:t>
        <a:bodyPr/>
        <a:lstStyle/>
        <a:p>
          <a:endParaRPr lang="ru-RU"/>
        </a:p>
      </dgm:t>
    </dgm:pt>
    <dgm:pt modelId="{FA7F45B1-5A67-4F68-8DF4-7A63D4BF238D}" type="pres">
      <dgm:prSet presAssocID="{4C40BF4E-BBF9-43E8-A527-5871870E6CAE}" presName="sp" presStyleCnt="0"/>
      <dgm:spPr/>
    </dgm:pt>
    <dgm:pt modelId="{3B8A8C7B-A64F-4FEA-B545-F81926DD65C9}" type="pres">
      <dgm:prSet presAssocID="{13497ACF-1950-418D-A9EC-C8A0B146D4B6}" presName="arrowAndChildren" presStyleCnt="0"/>
      <dgm:spPr/>
    </dgm:pt>
    <dgm:pt modelId="{9E6B4EF6-1F45-4272-9CB2-E67FA6A37676}" type="pres">
      <dgm:prSet presAssocID="{13497ACF-1950-418D-A9EC-C8A0B146D4B6}" presName="parentTextArrow" presStyleLbl="node1" presStyleIdx="2" presStyleCnt="4" custLinFactNeighborX="-2628" custLinFactNeighborY="-6550"/>
      <dgm:spPr/>
      <dgm:t>
        <a:bodyPr/>
        <a:lstStyle/>
        <a:p>
          <a:endParaRPr lang="ru-RU"/>
        </a:p>
      </dgm:t>
    </dgm:pt>
    <dgm:pt modelId="{61E87B92-B69D-41D4-80C0-B2E86228DABD}" type="pres">
      <dgm:prSet presAssocID="{E5D9F7BA-00CF-42AD-A4A3-4F88F58FEBD1}" presName="sp" presStyleCnt="0"/>
      <dgm:spPr/>
    </dgm:pt>
    <dgm:pt modelId="{FA2F11BE-B0ED-49E3-A2B3-B1F33F21E4E1}" type="pres">
      <dgm:prSet presAssocID="{83E782EC-9721-4429-ADD9-7C0A63DA2B09}" presName="arrowAndChildren" presStyleCnt="0"/>
      <dgm:spPr/>
    </dgm:pt>
    <dgm:pt modelId="{60F7AA14-B43B-4C80-ABD4-70CE4412327B}" type="pres">
      <dgm:prSet presAssocID="{83E782EC-9721-4429-ADD9-7C0A63DA2B09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769EDA92-527A-4925-8812-20AD1678B509}" type="presOf" srcId="{9DF0CA8D-67C0-442D-87C7-E0C844205E5C}" destId="{3A8C3122-D200-4C01-8A4D-826BF330E0ED}" srcOrd="0" destOrd="0" presId="urn:microsoft.com/office/officeart/2005/8/layout/process4"/>
    <dgm:cxn modelId="{F929AB41-8899-4E32-929B-07B76D223BBF}" srcId="{76210588-3A55-4A82-9259-E51DDB65CB7F}" destId="{83E782EC-9721-4429-ADD9-7C0A63DA2B09}" srcOrd="0" destOrd="0" parTransId="{C7808122-917B-48FB-9912-885438A8ED99}" sibTransId="{E5D9F7BA-00CF-42AD-A4A3-4F88F58FEBD1}"/>
    <dgm:cxn modelId="{FA348ADE-D973-4600-8F44-8B87F62EA185}" srcId="{76210588-3A55-4A82-9259-E51DDB65CB7F}" destId="{13497ACF-1950-418D-A9EC-C8A0B146D4B6}" srcOrd="1" destOrd="0" parTransId="{E6F61560-21C4-4E6F-9857-1166F05B09A5}" sibTransId="{4C40BF4E-BBF9-43E8-A527-5871870E6CAE}"/>
    <dgm:cxn modelId="{3CEBD6BC-9FD8-4443-9509-AA9AB7245623}" srcId="{76210588-3A55-4A82-9259-E51DDB65CB7F}" destId="{1CBAFA96-B81A-4BD6-8701-D3973405B9FF}" srcOrd="3" destOrd="0" parTransId="{29E8538C-3F90-4374-835A-DD448458BCF7}" sibTransId="{4FE18D37-D76E-419E-8D26-D5FD595AEE07}"/>
    <dgm:cxn modelId="{DA10DC68-51AA-47A6-A9C2-951EBA4F5514}" type="presOf" srcId="{83E782EC-9721-4429-ADD9-7C0A63DA2B09}" destId="{60F7AA14-B43B-4C80-ABD4-70CE4412327B}" srcOrd="0" destOrd="0" presId="urn:microsoft.com/office/officeart/2005/8/layout/process4"/>
    <dgm:cxn modelId="{64A5933B-F9A2-4638-84F0-63C814FF341E}" type="presOf" srcId="{76210588-3A55-4A82-9259-E51DDB65CB7F}" destId="{BD37D568-2018-4970-B5C9-79E6DA662410}" srcOrd="0" destOrd="0" presId="urn:microsoft.com/office/officeart/2005/8/layout/process4"/>
    <dgm:cxn modelId="{8B846E56-271C-4689-8E32-BF88DB497F60}" type="presOf" srcId="{13497ACF-1950-418D-A9EC-C8A0B146D4B6}" destId="{9E6B4EF6-1F45-4272-9CB2-E67FA6A37676}" srcOrd="0" destOrd="0" presId="urn:microsoft.com/office/officeart/2005/8/layout/process4"/>
    <dgm:cxn modelId="{6F426A79-083F-47B1-9D1F-02C56349C23A}" srcId="{76210588-3A55-4A82-9259-E51DDB65CB7F}" destId="{9DF0CA8D-67C0-442D-87C7-E0C844205E5C}" srcOrd="2" destOrd="0" parTransId="{90407025-D2B2-4420-8FDE-37C3C2B79685}" sibTransId="{79A3E6DD-51E5-4922-989D-1F8BEC95C0EF}"/>
    <dgm:cxn modelId="{6A33EDFB-EFCC-4A1C-B9CE-6C8C8FAD5E6F}" type="presOf" srcId="{1CBAFA96-B81A-4BD6-8701-D3973405B9FF}" destId="{2FDC68CA-9029-45D8-B118-E946B522190F}" srcOrd="0" destOrd="0" presId="urn:microsoft.com/office/officeart/2005/8/layout/process4"/>
    <dgm:cxn modelId="{4C69D6AC-7AE7-4986-98C3-17722E1763DB}" type="presParOf" srcId="{BD37D568-2018-4970-B5C9-79E6DA662410}" destId="{05233DFD-F223-402D-856A-97B062AFEFD3}" srcOrd="0" destOrd="0" presId="urn:microsoft.com/office/officeart/2005/8/layout/process4"/>
    <dgm:cxn modelId="{E3ED7717-C384-4189-806A-73EFAD2F2A82}" type="presParOf" srcId="{05233DFD-F223-402D-856A-97B062AFEFD3}" destId="{2FDC68CA-9029-45D8-B118-E946B522190F}" srcOrd="0" destOrd="0" presId="urn:microsoft.com/office/officeart/2005/8/layout/process4"/>
    <dgm:cxn modelId="{1D98BA2E-8FBE-4601-B1D8-ECFDBE1D7961}" type="presParOf" srcId="{BD37D568-2018-4970-B5C9-79E6DA662410}" destId="{DA4E207C-A3F3-42A4-832B-2B949D0BE274}" srcOrd="1" destOrd="0" presId="urn:microsoft.com/office/officeart/2005/8/layout/process4"/>
    <dgm:cxn modelId="{BEECF483-CD72-4545-8C6D-63A0066B91E4}" type="presParOf" srcId="{BD37D568-2018-4970-B5C9-79E6DA662410}" destId="{C5E12823-D93B-4B0B-92DD-BD8964F9A82C}" srcOrd="2" destOrd="0" presId="urn:microsoft.com/office/officeart/2005/8/layout/process4"/>
    <dgm:cxn modelId="{087FFB87-D9ED-473C-AD8D-35AC3D6A0110}" type="presParOf" srcId="{C5E12823-D93B-4B0B-92DD-BD8964F9A82C}" destId="{3A8C3122-D200-4C01-8A4D-826BF330E0ED}" srcOrd="0" destOrd="0" presId="urn:microsoft.com/office/officeart/2005/8/layout/process4"/>
    <dgm:cxn modelId="{E080C1BC-CB46-412F-90DA-E741537663D1}" type="presParOf" srcId="{BD37D568-2018-4970-B5C9-79E6DA662410}" destId="{FA7F45B1-5A67-4F68-8DF4-7A63D4BF238D}" srcOrd="3" destOrd="0" presId="urn:microsoft.com/office/officeart/2005/8/layout/process4"/>
    <dgm:cxn modelId="{69097E86-7F48-4163-A9E8-DF3D8928DE47}" type="presParOf" srcId="{BD37D568-2018-4970-B5C9-79E6DA662410}" destId="{3B8A8C7B-A64F-4FEA-B545-F81926DD65C9}" srcOrd="4" destOrd="0" presId="urn:microsoft.com/office/officeart/2005/8/layout/process4"/>
    <dgm:cxn modelId="{A23AD4AD-DB63-462A-971B-F33EA559B0B6}" type="presParOf" srcId="{3B8A8C7B-A64F-4FEA-B545-F81926DD65C9}" destId="{9E6B4EF6-1F45-4272-9CB2-E67FA6A37676}" srcOrd="0" destOrd="0" presId="urn:microsoft.com/office/officeart/2005/8/layout/process4"/>
    <dgm:cxn modelId="{DA65909D-ADA7-4F3F-8E31-E5DFA35C43F7}" type="presParOf" srcId="{BD37D568-2018-4970-B5C9-79E6DA662410}" destId="{61E87B92-B69D-41D4-80C0-B2E86228DABD}" srcOrd="5" destOrd="0" presId="urn:microsoft.com/office/officeart/2005/8/layout/process4"/>
    <dgm:cxn modelId="{6ACB9406-5BD5-4B76-BE83-7DE6A01AF60C}" type="presParOf" srcId="{BD37D568-2018-4970-B5C9-79E6DA662410}" destId="{FA2F11BE-B0ED-49E3-A2B3-B1F33F21E4E1}" srcOrd="6" destOrd="0" presId="urn:microsoft.com/office/officeart/2005/8/layout/process4"/>
    <dgm:cxn modelId="{ED2DF167-CF8C-4F68-8A9D-BCB65174709A}" type="presParOf" srcId="{FA2F11BE-B0ED-49E3-A2B3-B1F33F21E4E1}" destId="{60F7AA14-B43B-4C80-ABD4-70CE4412327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C4A87E-1E45-444D-BC3E-75D1AD4F6645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2D56BB-1A71-4072-897A-42C86FB22F73}">
      <dgm:prSet phldrT="[Текст]"/>
      <dgm:spPr>
        <a:solidFill>
          <a:srgbClr val="006600"/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Чтобы выявить проблемы ребенка</a:t>
          </a:r>
          <a:endParaRPr lang="ru-RU" b="1" dirty="0">
            <a:solidFill>
              <a:schemeClr val="bg1"/>
            </a:solidFill>
          </a:endParaRPr>
        </a:p>
      </dgm:t>
    </dgm:pt>
    <dgm:pt modelId="{96DCF0E4-AAB7-4D3C-9971-18F1448DA31A}" type="parTrans" cxnId="{2CB77709-A170-4EF4-8281-F9C00A5E86C0}">
      <dgm:prSet/>
      <dgm:spPr/>
      <dgm:t>
        <a:bodyPr/>
        <a:lstStyle/>
        <a:p>
          <a:endParaRPr lang="ru-RU"/>
        </a:p>
      </dgm:t>
    </dgm:pt>
    <dgm:pt modelId="{FA368885-EEFA-4710-A2BA-21A6C7050994}" type="sibTrans" cxnId="{2CB77709-A170-4EF4-8281-F9C00A5E86C0}">
      <dgm:prSet/>
      <dgm:spPr/>
      <dgm:t>
        <a:bodyPr/>
        <a:lstStyle/>
        <a:p>
          <a:endParaRPr lang="ru-RU"/>
        </a:p>
      </dgm:t>
    </dgm:pt>
    <dgm:pt modelId="{130CFE10-C8A0-4CE3-9065-8CD53038083B}">
      <dgm:prSet phldrT="[Текст]"/>
      <dgm:spPr>
        <a:solidFill>
          <a:srgbClr val="99FF99">
            <a:alpha val="90000"/>
          </a:srgbClr>
        </a:solidFill>
      </dgm:spPr>
      <dgm:t>
        <a:bodyPr/>
        <a:lstStyle/>
        <a:p>
          <a:r>
            <a:rPr lang="ru-RU" b="1" dirty="0" smtClean="0">
              <a:solidFill>
                <a:schemeClr val="tx2"/>
              </a:solidFill>
            </a:rPr>
            <a:t>подбирает  методики диагностирования </a:t>
          </a:r>
        </a:p>
        <a:p>
          <a:r>
            <a:rPr lang="ru-RU" b="1" dirty="0" smtClean="0">
              <a:solidFill>
                <a:schemeClr val="tx2"/>
              </a:solidFill>
            </a:rPr>
            <a:t>( комплекс методик)</a:t>
          </a:r>
          <a:endParaRPr lang="ru-RU" b="1" dirty="0">
            <a:solidFill>
              <a:schemeClr val="tx2"/>
            </a:solidFill>
          </a:endParaRPr>
        </a:p>
      </dgm:t>
    </dgm:pt>
    <dgm:pt modelId="{7399E6BF-3C39-4BC6-AC05-5C479CEE91CD}" type="parTrans" cxnId="{0D8B2621-88D5-4187-A7F9-1E7776C9F291}">
      <dgm:prSet/>
      <dgm:spPr/>
      <dgm:t>
        <a:bodyPr/>
        <a:lstStyle/>
        <a:p>
          <a:endParaRPr lang="ru-RU"/>
        </a:p>
      </dgm:t>
    </dgm:pt>
    <dgm:pt modelId="{05A34135-9371-4D11-9082-3E4785D9E074}" type="sibTrans" cxnId="{0D8B2621-88D5-4187-A7F9-1E7776C9F291}">
      <dgm:prSet/>
      <dgm:spPr/>
      <dgm:t>
        <a:bodyPr/>
        <a:lstStyle/>
        <a:p>
          <a:endParaRPr lang="ru-RU"/>
        </a:p>
      </dgm:t>
    </dgm:pt>
    <dgm:pt modelId="{7176ADB1-3BCB-4C8B-BB72-6B93301B51D9}">
      <dgm:prSet phldrT="[Текст]"/>
      <dgm:spPr>
        <a:solidFill>
          <a:srgbClr val="00B050"/>
        </a:solidFill>
      </dgm:spPr>
      <dgm:t>
        <a:bodyPr/>
        <a:lstStyle/>
        <a:p>
          <a:r>
            <a:rPr lang="ru-RU" b="1" dirty="0" smtClean="0"/>
            <a:t>устанавливает взаимосвязь между отдельными особенностями психики ребенка</a:t>
          </a:r>
          <a:endParaRPr lang="ru-RU" b="1" dirty="0"/>
        </a:p>
      </dgm:t>
    </dgm:pt>
    <dgm:pt modelId="{A32483E8-A0FD-4CE9-A9DF-BB88CCDC11CD}" type="parTrans" cxnId="{2D423742-FC03-434B-BDA1-42CDF9376C84}">
      <dgm:prSet/>
      <dgm:spPr/>
      <dgm:t>
        <a:bodyPr/>
        <a:lstStyle/>
        <a:p>
          <a:endParaRPr lang="ru-RU"/>
        </a:p>
      </dgm:t>
    </dgm:pt>
    <dgm:pt modelId="{2B275BBC-CE80-4DF8-A7E8-18F6A8656554}" type="sibTrans" cxnId="{2D423742-FC03-434B-BDA1-42CDF9376C84}">
      <dgm:prSet/>
      <dgm:spPr/>
      <dgm:t>
        <a:bodyPr/>
        <a:lstStyle/>
        <a:p>
          <a:endParaRPr lang="ru-RU"/>
        </a:p>
      </dgm:t>
    </dgm:pt>
    <dgm:pt modelId="{F5C67153-B3DE-4E22-889C-B737F652F9CD}">
      <dgm:prSet phldrT="[Текст]"/>
      <dgm:spPr>
        <a:solidFill>
          <a:srgbClr val="99FF99">
            <a:alpha val="90000"/>
          </a:srgbClr>
        </a:solidFill>
      </dgm:spPr>
      <dgm:t>
        <a:bodyPr/>
        <a:lstStyle/>
        <a:p>
          <a:r>
            <a:rPr lang="ru-RU" b="1" dirty="0" smtClean="0">
              <a:solidFill>
                <a:schemeClr val="tx2"/>
              </a:solidFill>
            </a:rPr>
            <a:t>продумывает пути коррекции</a:t>
          </a:r>
          <a:endParaRPr lang="ru-RU" b="1" dirty="0">
            <a:solidFill>
              <a:schemeClr val="tx2"/>
            </a:solidFill>
          </a:endParaRPr>
        </a:p>
      </dgm:t>
    </dgm:pt>
    <dgm:pt modelId="{0ECF9B42-AC8B-4ECB-A6C7-4BB72E6CF0C3}" type="parTrans" cxnId="{6330E9D2-461A-460A-9D7F-7CF794172C92}">
      <dgm:prSet/>
      <dgm:spPr/>
      <dgm:t>
        <a:bodyPr/>
        <a:lstStyle/>
        <a:p>
          <a:endParaRPr lang="ru-RU"/>
        </a:p>
      </dgm:t>
    </dgm:pt>
    <dgm:pt modelId="{A1EAD677-9201-49FC-97A2-E68AF2BEB90E}" type="sibTrans" cxnId="{6330E9D2-461A-460A-9D7F-7CF794172C92}">
      <dgm:prSet/>
      <dgm:spPr/>
      <dgm:t>
        <a:bodyPr/>
        <a:lstStyle/>
        <a:p>
          <a:endParaRPr lang="ru-RU"/>
        </a:p>
      </dgm:t>
    </dgm:pt>
    <dgm:pt modelId="{A28B6EA6-2641-4B99-B3EE-1497AB0A1D46}" type="pres">
      <dgm:prSet presAssocID="{1DC4A87E-1E45-444D-BC3E-75D1AD4F66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000B70-8300-42F2-89B4-77492177352A}" type="pres">
      <dgm:prSet presAssocID="{7176ADB1-3BCB-4C8B-BB72-6B93301B51D9}" presName="boxAndChildren" presStyleCnt="0"/>
      <dgm:spPr/>
    </dgm:pt>
    <dgm:pt modelId="{BE5132C9-BD5E-40BE-9A78-4755F4C55889}" type="pres">
      <dgm:prSet presAssocID="{7176ADB1-3BCB-4C8B-BB72-6B93301B51D9}" presName="parentTextBox" presStyleLbl="node1" presStyleIdx="0" presStyleCnt="2"/>
      <dgm:spPr/>
      <dgm:t>
        <a:bodyPr/>
        <a:lstStyle/>
        <a:p>
          <a:endParaRPr lang="ru-RU"/>
        </a:p>
      </dgm:t>
    </dgm:pt>
    <dgm:pt modelId="{902A7ED9-B0DF-48C9-BE21-E5855372F671}" type="pres">
      <dgm:prSet presAssocID="{7176ADB1-3BCB-4C8B-BB72-6B93301B51D9}" presName="entireBox" presStyleLbl="node1" presStyleIdx="0" presStyleCnt="2"/>
      <dgm:spPr/>
      <dgm:t>
        <a:bodyPr/>
        <a:lstStyle/>
        <a:p>
          <a:endParaRPr lang="ru-RU"/>
        </a:p>
      </dgm:t>
    </dgm:pt>
    <dgm:pt modelId="{D71905E1-00C8-43BC-8BED-B6BFD29ECD63}" type="pres">
      <dgm:prSet presAssocID="{7176ADB1-3BCB-4C8B-BB72-6B93301B51D9}" presName="descendantBox" presStyleCnt="0"/>
      <dgm:spPr/>
    </dgm:pt>
    <dgm:pt modelId="{C300F4DB-B2CE-41F3-BD58-2D028B197DCC}" type="pres">
      <dgm:prSet presAssocID="{F5C67153-B3DE-4E22-889C-B737F652F9CD}" presName="childTextBox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28DC94-257A-4299-8A0E-50F2F318BEC7}" type="pres">
      <dgm:prSet presAssocID="{FA368885-EEFA-4710-A2BA-21A6C7050994}" presName="sp" presStyleCnt="0"/>
      <dgm:spPr/>
    </dgm:pt>
    <dgm:pt modelId="{FFE94985-62D7-46DF-B8A2-5978B55C8A40}" type="pres">
      <dgm:prSet presAssocID="{152D56BB-1A71-4072-897A-42C86FB22F73}" presName="arrowAndChildren" presStyleCnt="0"/>
      <dgm:spPr/>
    </dgm:pt>
    <dgm:pt modelId="{E9D7F999-5B24-4F04-860A-B4F8DE672DCF}" type="pres">
      <dgm:prSet presAssocID="{152D56BB-1A71-4072-897A-42C86FB22F73}" presName="parentTextArrow" presStyleLbl="node1" presStyleIdx="0" presStyleCnt="2"/>
      <dgm:spPr/>
      <dgm:t>
        <a:bodyPr/>
        <a:lstStyle/>
        <a:p>
          <a:endParaRPr lang="ru-RU"/>
        </a:p>
      </dgm:t>
    </dgm:pt>
    <dgm:pt modelId="{A36B4430-3845-4B38-A371-3F5AEDD8426E}" type="pres">
      <dgm:prSet presAssocID="{152D56BB-1A71-4072-897A-42C86FB22F73}" presName="arrow" presStyleLbl="node1" presStyleIdx="1" presStyleCnt="2"/>
      <dgm:spPr/>
      <dgm:t>
        <a:bodyPr/>
        <a:lstStyle/>
        <a:p>
          <a:endParaRPr lang="ru-RU"/>
        </a:p>
      </dgm:t>
    </dgm:pt>
    <dgm:pt modelId="{230DDE79-BEB7-4A30-A77C-B833A2C99077}" type="pres">
      <dgm:prSet presAssocID="{152D56BB-1A71-4072-897A-42C86FB22F73}" presName="descendantArrow" presStyleCnt="0"/>
      <dgm:spPr/>
    </dgm:pt>
    <dgm:pt modelId="{4285F99E-C2FE-47DB-A559-3D16FB1852A2}" type="pres">
      <dgm:prSet presAssocID="{130CFE10-C8A0-4CE3-9065-8CD53038083B}" presName="childTextArrow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30E9D2-461A-460A-9D7F-7CF794172C92}" srcId="{7176ADB1-3BCB-4C8B-BB72-6B93301B51D9}" destId="{F5C67153-B3DE-4E22-889C-B737F652F9CD}" srcOrd="0" destOrd="0" parTransId="{0ECF9B42-AC8B-4ECB-A6C7-4BB72E6CF0C3}" sibTransId="{A1EAD677-9201-49FC-97A2-E68AF2BEB90E}"/>
    <dgm:cxn modelId="{628B74C2-051B-430D-BE4F-4527732447F9}" type="presOf" srcId="{130CFE10-C8A0-4CE3-9065-8CD53038083B}" destId="{4285F99E-C2FE-47DB-A559-3D16FB1852A2}" srcOrd="0" destOrd="0" presId="urn:microsoft.com/office/officeart/2005/8/layout/process4"/>
    <dgm:cxn modelId="{2CB77709-A170-4EF4-8281-F9C00A5E86C0}" srcId="{1DC4A87E-1E45-444D-BC3E-75D1AD4F6645}" destId="{152D56BB-1A71-4072-897A-42C86FB22F73}" srcOrd="0" destOrd="0" parTransId="{96DCF0E4-AAB7-4D3C-9971-18F1448DA31A}" sibTransId="{FA368885-EEFA-4710-A2BA-21A6C7050994}"/>
    <dgm:cxn modelId="{C85FDB80-AAA9-412E-B89B-2C6DD909A082}" type="presOf" srcId="{7176ADB1-3BCB-4C8B-BB72-6B93301B51D9}" destId="{BE5132C9-BD5E-40BE-9A78-4755F4C55889}" srcOrd="0" destOrd="0" presId="urn:microsoft.com/office/officeart/2005/8/layout/process4"/>
    <dgm:cxn modelId="{76C806D3-5051-4A19-8F95-1EB53F6108CA}" type="presOf" srcId="{1DC4A87E-1E45-444D-BC3E-75D1AD4F6645}" destId="{A28B6EA6-2641-4B99-B3EE-1497AB0A1D46}" srcOrd="0" destOrd="0" presId="urn:microsoft.com/office/officeart/2005/8/layout/process4"/>
    <dgm:cxn modelId="{47F24186-8DF5-453D-85F1-EE710B82FA42}" type="presOf" srcId="{152D56BB-1A71-4072-897A-42C86FB22F73}" destId="{A36B4430-3845-4B38-A371-3F5AEDD8426E}" srcOrd="1" destOrd="0" presId="urn:microsoft.com/office/officeart/2005/8/layout/process4"/>
    <dgm:cxn modelId="{98C7E7BD-6F2F-48B3-BA98-57CB8EAB44D2}" type="presOf" srcId="{F5C67153-B3DE-4E22-889C-B737F652F9CD}" destId="{C300F4DB-B2CE-41F3-BD58-2D028B197DCC}" srcOrd="0" destOrd="0" presId="urn:microsoft.com/office/officeart/2005/8/layout/process4"/>
    <dgm:cxn modelId="{0D8B2621-88D5-4187-A7F9-1E7776C9F291}" srcId="{152D56BB-1A71-4072-897A-42C86FB22F73}" destId="{130CFE10-C8A0-4CE3-9065-8CD53038083B}" srcOrd="0" destOrd="0" parTransId="{7399E6BF-3C39-4BC6-AC05-5C479CEE91CD}" sibTransId="{05A34135-9371-4D11-9082-3E4785D9E074}"/>
    <dgm:cxn modelId="{2D423742-FC03-434B-BDA1-42CDF9376C84}" srcId="{1DC4A87E-1E45-444D-BC3E-75D1AD4F6645}" destId="{7176ADB1-3BCB-4C8B-BB72-6B93301B51D9}" srcOrd="1" destOrd="0" parTransId="{A32483E8-A0FD-4CE9-A9DF-BB88CCDC11CD}" sibTransId="{2B275BBC-CE80-4DF8-A7E8-18F6A8656554}"/>
    <dgm:cxn modelId="{099BD743-639F-472B-8806-168AEE2986CB}" type="presOf" srcId="{152D56BB-1A71-4072-897A-42C86FB22F73}" destId="{E9D7F999-5B24-4F04-860A-B4F8DE672DCF}" srcOrd="0" destOrd="0" presId="urn:microsoft.com/office/officeart/2005/8/layout/process4"/>
    <dgm:cxn modelId="{D952CE10-4760-42DD-BA52-9BA86B680D85}" type="presOf" srcId="{7176ADB1-3BCB-4C8B-BB72-6B93301B51D9}" destId="{902A7ED9-B0DF-48C9-BE21-E5855372F671}" srcOrd="1" destOrd="0" presId="urn:microsoft.com/office/officeart/2005/8/layout/process4"/>
    <dgm:cxn modelId="{22B6743F-5537-4AE4-8E44-136389067475}" type="presParOf" srcId="{A28B6EA6-2641-4B99-B3EE-1497AB0A1D46}" destId="{63000B70-8300-42F2-89B4-77492177352A}" srcOrd="0" destOrd="0" presId="urn:microsoft.com/office/officeart/2005/8/layout/process4"/>
    <dgm:cxn modelId="{47E7C604-8A80-439E-A2CF-B01DAD42E949}" type="presParOf" srcId="{63000B70-8300-42F2-89B4-77492177352A}" destId="{BE5132C9-BD5E-40BE-9A78-4755F4C55889}" srcOrd="0" destOrd="0" presId="urn:microsoft.com/office/officeart/2005/8/layout/process4"/>
    <dgm:cxn modelId="{5351A5C8-62E4-4F10-B19B-460D99D3850C}" type="presParOf" srcId="{63000B70-8300-42F2-89B4-77492177352A}" destId="{902A7ED9-B0DF-48C9-BE21-E5855372F671}" srcOrd="1" destOrd="0" presId="urn:microsoft.com/office/officeart/2005/8/layout/process4"/>
    <dgm:cxn modelId="{B0AF0474-EF32-4948-9D39-D3A7829CD58F}" type="presParOf" srcId="{63000B70-8300-42F2-89B4-77492177352A}" destId="{D71905E1-00C8-43BC-8BED-B6BFD29ECD63}" srcOrd="2" destOrd="0" presId="urn:microsoft.com/office/officeart/2005/8/layout/process4"/>
    <dgm:cxn modelId="{C8C75F1F-5E5B-4307-B63D-848D40C4F410}" type="presParOf" srcId="{D71905E1-00C8-43BC-8BED-B6BFD29ECD63}" destId="{C300F4DB-B2CE-41F3-BD58-2D028B197DCC}" srcOrd="0" destOrd="0" presId="urn:microsoft.com/office/officeart/2005/8/layout/process4"/>
    <dgm:cxn modelId="{1A1E9F0C-ED90-4F41-9F13-A3003D9A0338}" type="presParOf" srcId="{A28B6EA6-2641-4B99-B3EE-1497AB0A1D46}" destId="{9028DC94-257A-4299-8A0E-50F2F318BEC7}" srcOrd="1" destOrd="0" presId="urn:microsoft.com/office/officeart/2005/8/layout/process4"/>
    <dgm:cxn modelId="{B2D44F5A-47EC-4919-9032-EF787DCCD590}" type="presParOf" srcId="{A28B6EA6-2641-4B99-B3EE-1497AB0A1D46}" destId="{FFE94985-62D7-46DF-B8A2-5978B55C8A40}" srcOrd="2" destOrd="0" presId="urn:microsoft.com/office/officeart/2005/8/layout/process4"/>
    <dgm:cxn modelId="{01303EC6-518A-43FC-AA06-12B4C41D00B5}" type="presParOf" srcId="{FFE94985-62D7-46DF-B8A2-5978B55C8A40}" destId="{E9D7F999-5B24-4F04-860A-B4F8DE672DCF}" srcOrd="0" destOrd="0" presId="urn:microsoft.com/office/officeart/2005/8/layout/process4"/>
    <dgm:cxn modelId="{48AF16A5-3012-4ADD-90F5-A2E100E42C27}" type="presParOf" srcId="{FFE94985-62D7-46DF-B8A2-5978B55C8A40}" destId="{A36B4430-3845-4B38-A371-3F5AEDD8426E}" srcOrd="1" destOrd="0" presId="urn:microsoft.com/office/officeart/2005/8/layout/process4"/>
    <dgm:cxn modelId="{2EA666ED-C59C-46C8-8BC2-C9F319896A5A}" type="presParOf" srcId="{FFE94985-62D7-46DF-B8A2-5978B55C8A40}" destId="{230DDE79-BEB7-4A30-A77C-B833A2C99077}" srcOrd="2" destOrd="0" presId="urn:microsoft.com/office/officeart/2005/8/layout/process4"/>
    <dgm:cxn modelId="{5F7B5318-E33C-4B91-8AD4-D8E6751512A8}" type="presParOf" srcId="{230DDE79-BEB7-4A30-A77C-B833A2C99077}" destId="{4285F99E-C2FE-47DB-A559-3D16FB1852A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AE9370F-1020-42EF-8B31-6073903DDA6E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372062-5321-409F-AA1C-F07CE137C477}">
      <dgm:prSet phldrT="[Текст]"/>
      <dgm:spPr>
        <a:solidFill>
          <a:srgbClr val="00B050"/>
        </a:solidFill>
      </dgm:spPr>
      <dgm:t>
        <a:bodyPr/>
        <a:lstStyle/>
        <a:p>
          <a:r>
            <a:rPr lang="ru-RU" b="1" dirty="0" smtClean="0"/>
            <a:t>Виды диагностирования ребенка</a:t>
          </a:r>
          <a:endParaRPr lang="ru-RU" dirty="0"/>
        </a:p>
      </dgm:t>
    </dgm:pt>
    <dgm:pt modelId="{F6BA0927-E102-4007-8568-ACD304BD2D89}" type="parTrans" cxnId="{AD257B63-6417-4AB4-95C7-1DEBFB5A13B0}">
      <dgm:prSet/>
      <dgm:spPr/>
      <dgm:t>
        <a:bodyPr/>
        <a:lstStyle/>
        <a:p>
          <a:endParaRPr lang="ru-RU"/>
        </a:p>
      </dgm:t>
    </dgm:pt>
    <dgm:pt modelId="{5D42D468-7D4A-40C9-9800-91F25DC8516A}" type="sibTrans" cxnId="{AD257B63-6417-4AB4-95C7-1DEBFB5A13B0}">
      <dgm:prSet/>
      <dgm:spPr/>
      <dgm:t>
        <a:bodyPr/>
        <a:lstStyle/>
        <a:p>
          <a:endParaRPr lang="ru-RU"/>
        </a:p>
      </dgm:t>
    </dgm:pt>
    <dgm:pt modelId="{E2D4474E-5E9F-4C9C-9B12-7894E5749998}">
      <dgm:prSet phldrT="[Текст]" custT="1"/>
      <dgm:spPr>
        <a:solidFill>
          <a:srgbClr val="FFFF00">
            <a:alpha val="90000"/>
          </a:srgb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dirty="0" smtClean="0">
              <a:solidFill>
                <a:schemeClr val="tx2"/>
              </a:solidFill>
            </a:rPr>
            <a:t>Медицинская диагностика</a:t>
          </a:r>
          <a:br>
            <a:rPr lang="ru-RU" sz="2800" b="1" dirty="0" smtClean="0">
              <a:solidFill>
                <a:schemeClr val="tx2"/>
              </a:solidFill>
            </a:rPr>
          </a:br>
          <a:r>
            <a:rPr lang="ru-RU" sz="2800" b="1" dirty="0" smtClean="0">
              <a:solidFill>
                <a:schemeClr val="tx2"/>
              </a:solidFill>
            </a:rPr>
            <a:t>Психологическая диагностика</a:t>
          </a:r>
          <a:r>
            <a:rPr lang="ru-RU" sz="2800" b="1" dirty="0" smtClean="0"/>
            <a:t/>
          </a:r>
          <a:br>
            <a:rPr lang="ru-RU" sz="2800" b="1" dirty="0" smtClean="0"/>
          </a:br>
          <a:endParaRPr lang="ru-RU" sz="2800" b="1" dirty="0" smtClean="0"/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dirty="0"/>
        </a:p>
      </dgm:t>
    </dgm:pt>
    <dgm:pt modelId="{40DCBDAC-00E2-4011-A2DD-6AA45951B07C}" type="parTrans" cxnId="{07A243A6-C56D-401C-9705-6FC75378B715}">
      <dgm:prSet/>
      <dgm:spPr/>
      <dgm:t>
        <a:bodyPr/>
        <a:lstStyle/>
        <a:p>
          <a:endParaRPr lang="ru-RU"/>
        </a:p>
      </dgm:t>
    </dgm:pt>
    <dgm:pt modelId="{B239858F-1747-4596-9DC7-533C11E4CEA9}" type="sibTrans" cxnId="{07A243A6-C56D-401C-9705-6FC75378B715}">
      <dgm:prSet/>
      <dgm:spPr/>
      <dgm:t>
        <a:bodyPr/>
        <a:lstStyle/>
        <a:p>
          <a:endParaRPr lang="ru-RU"/>
        </a:p>
      </dgm:t>
    </dgm:pt>
    <dgm:pt modelId="{EAB51EC7-89DF-4009-9B0A-8D4B2F216B2F}">
      <dgm:prSet phldrT="[Текст]" custT="1"/>
      <dgm:spPr>
        <a:solidFill>
          <a:srgbClr val="00FFFF">
            <a:alpha val="90000"/>
          </a:srgb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dirty="0" smtClean="0">
              <a:solidFill>
                <a:schemeClr val="tx2"/>
              </a:solidFill>
            </a:rPr>
            <a:t>Педагогическая диагностика</a:t>
          </a:r>
          <a:br>
            <a:rPr lang="ru-RU" sz="2800" b="1" dirty="0" smtClean="0">
              <a:solidFill>
                <a:schemeClr val="tx2"/>
              </a:solidFill>
            </a:rPr>
          </a:br>
          <a:r>
            <a:rPr lang="ru-RU" sz="2800" b="1" dirty="0" smtClean="0">
              <a:solidFill>
                <a:schemeClr val="tx2"/>
              </a:solidFill>
            </a:rPr>
            <a:t>Социальная диагностика</a:t>
          </a:r>
          <a:endParaRPr lang="ru-RU" sz="2800" dirty="0" smtClean="0">
            <a:solidFill>
              <a:schemeClr val="tx2"/>
            </a:solidFill>
          </a:endParaRPr>
        </a:p>
        <a:p>
          <a:pPr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/>
        </a:p>
      </dgm:t>
    </dgm:pt>
    <dgm:pt modelId="{6AB332B6-1AFF-4FA6-A5B9-47CB87579C30}" type="parTrans" cxnId="{F537CD67-2EDE-4346-B628-BFFA50DB4496}">
      <dgm:prSet/>
      <dgm:spPr/>
      <dgm:t>
        <a:bodyPr/>
        <a:lstStyle/>
        <a:p>
          <a:endParaRPr lang="ru-RU"/>
        </a:p>
      </dgm:t>
    </dgm:pt>
    <dgm:pt modelId="{2DDFBB23-224D-4DEA-A718-08DCE7656D5A}" type="sibTrans" cxnId="{F537CD67-2EDE-4346-B628-BFFA50DB4496}">
      <dgm:prSet/>
      <dgm:spPr/>
      <dgm:t>
        <a:bodyPr/>
        <a:lstStyle/>
        <a:p>
          <a:endParaRPr lang="ru-RU"/>
        </a:p>
      </dgm:t>
    </dgm:pt>
    <dgm:pt modelId="{88DDCBF0-0E32-4B0F-A3B7-2E168B6BFAE8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3200" b="1" dirty="0" smtClean="0">
              <a:solidFill>
                <a:schemeClr val="bg1"/>
              </a:solidFill>
            </a:rPr>
            <a:t>Комплексная оценка  динамики </a:t>
          </a:r>
        </a:p>
        <a:p>
          <a:r>
            <a:rPr lang="ru-RU" sz="3200" b="1" dirty="0" smtClean="0">
              <a:solidFill>
                <a:schemeClr val="bg1"/>
              </a:solidFill>
            </a:rPr>
            <a:t>(оценка результатов)</a:t>
          </a:r>
        </a:p>
        <a:p>
          <a:r>
            <a:rPr lang="ru-RU" sz="3200" b="1" dirty="0" smtClean="0">
              <a:solidFill>
                <a:schemeClr val="bg1"/>
              </a:solidFill>
            </a:rPr>
            <a:t>реализации ООП МБДОУ (1 ребенок, группа, ДОУ) </a:t>
          </a:r>
          <a:endParaRPr lang="ru-RU" sz="3200" dirty="0">
            <a:solidFill>
              <a:schemeClr val="bg1"/>
            </a:solidFill>
          </a:endParaRPr>
        </a:p>
      </dgm:t>
    </dgm:pt>
    <dgm:pt modelId="{50895A36-C8AC-4E8E-B7FC-2660F29EC850}" type="sibTrans" cxnId="{E0BFA91B-2FC4-4128-97F9-C2913AAA9219}">
      <dgm:prSet/>
      <dgm:spPr/>
      <dgm:t>
        <a:bodyPr/>
        <a:lstStyle/>
        <a:p>
          <a:endParaRPr lang="ru-RU"/>
        </a:p>
      </dgm:t>
    </dgm:pt>
    <dgm:pt modelId="{33A10AD2-396E-4047-80D1-50379EF004B8}" type="parTrans" cxnId="{E0BFA91B-2FC4-4128-97F9-C2913AAA9219}">
      <dgm:prSet/>
      <dgm:spPr/>
      <dgm:t>
        <a:bodyPr/>
        <a:lstStyle/>
        <a:p>
          <a:endParaRPr lang="ru-RU"/>
        </a:p>
      </dgm:t>
    </dgm:pt>
    <dgm:pt modelId="{7BBBC531-3F23-4D5A-B44D-565BEF1E7D23}" type="pres">
      <dgm:prSet presAssocID="{CAE9370F-1020-42EF-8B31-6073903DDA6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34D3A4-A2BB-4897-9B7D-5C5A4AB24388}" type="pres">
      <dgm:prSet presAssocID="{88DDCBF0-0E32-4B0F-A3B7-2E168B6BFAE8}" presName="boxAndChildren" presStyleCnt="0"/>
      <dgm:spPr/>
    </dgm:pt>
    <dgm:pt modelId="{9A6B9169-D793-4247-B211-9DC886B3855C}" type="pres">
      <dgm:prSet presAssocID="{88DDCBF0-0E32-4B0F-A3B7-2E168B6BFAE8}" presName="parentTextBox" presStyleLbl="node1" presStyleIdx="0" presStyleCnt="2" custLinFactNeighborX="5457" custLinFactNeighborY="2547"/>
      <dgm:spPr/>
      <dgm:t>
        <a:bodyPr/>
        <a:lstStyle/>
        <a:p>
          <a:endParaRPr lang="ru-RU"/>
        </a:p>
      </dgm:t>
    </dgm:pt>
    <dgm:pt modelId="{CD281E65-429D-405C-94DF-A20CC152A561}" type="pres">
      <dgm:prSet presAssocID="{5D42D468-7D4A-40C9-9800-91F25DC8516A}" presName="sp" presStyleCnt="0"/>
      <dgm:spPr/>
    </dgm:pt>
    <dgm:pt modelId="{2C5B211B-22A3-47CA-89C6-E18C24251D91}" type="pres">
      <dgm:prSet presAssocID="{13372062-5321-409F-AA1C-F07CE137C477}" presName="arrowAndChildren" presStyleCnt="0"/>
      <dgm:spPr/>
    </dgm:pt>
    <dgm:pt modelId="{E42B499C-CDF0-4BA7-93E4-D051BC6DDF57}" type="pres">
      <dgm:prSet presAssocID="{13372062-5321-409F-AA1C-F07CE137C477}" presName="parentTextArrow" presStyleLbl="node1" presStyleIdx="0" presStyleCnt="2"/>
      <dgm:spPr/>
      <dgm:t>
        <a:bodyPr/>
        <a:lstStyle/>
        <a:p>
          <a:endParaRPr lang="ru-RU"/>
        </a:p>
      </dgm:t>
    </dgm:pt>
    <dgm:pt modelId="{C6901989-BDB6-429D-A2BF-CF63A421D9B7}" type="pres">
      <dgm:prSet presAssocID="{13372062-5321-409F-AA1C-F07CE137C477}" presName="arrow" presStyleLbl="node1" presStyleIdx="1" presStyleCnt="2" custScaleY="169946"/>
      <dgm:spPr/>
      <dgm:t>
        <a:bodyPr/>
        <a:lstStyle/>
        <a:p>
          <a:endParaRPr lang="ru-RU"/>
        </a:p>
      </dgm:t>
    </dgm:pt>
    <dgm:pt modelId="{48815C1F-EE77-438E-872D-15CF631637FD}" type="pres">
      <dgm:prSet presAssocID="{13372062-5321-409F-AA1C-F07CE137C477}" presName="descendantArrow" presStyleCnt="0"/>
      <dgm:spPr/>
    </dgm:pt>
    <dgm:pt modelId="{6DF5B073-DD58-4E2F-9993-CE6C94923D96}" type="pres">
      <dgm:prSet presAssocID="{E2D4474E-5E9F-4C9C-9B12-7894E5749998}" presName="childTextArrow" presStyleLbl="fgAccFollowNode1" presStyleIdx="0" presStyleCnt="2" custScaleX="68336" custScaleY="198150" custLinFactNeighborX="0" custLinFactNeighborY="160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629810-6094-42EF-92AC-D41C7A957481}" type="pres">
      <dgm:prSet presAssocID="{EAB51EC7-89DF-4009-9B0A-8D4B2F216B2F}" presName="childTextArrow" presStyleLbl="fgAccFollowNode1" presStyleIdx="1" presStyleCnt="2" custScaleX="62261" custScaleY="198150" custLinFactNeighborX="0" custLinFactNeighborY="160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16D4BF-06D0-4529-8D22-138990A56A49}" type="presOf" srcId="{88DDCBF0-0E32-4B0F-A3B7-2E168B6BFAE8}" destId="{9A6B9169-D793-4247-B211-9DC886B3855C}" srcOrd="0" destOrd="0" presId="urn:microsoft.com/office/officeart/2005/8/layout/process4"/>
    <dgm:cxn modelId="{4FCDAB88-231B-4A49-96AC-BE9B041BE5EC}" type="presOf" srcId="{E2D4474E-5E9F-4C9C-9B12-7894E5749998}" destId="{6DF5B073-DD58-4E2F-9993-CE6C94923D96}" srcOrd="0" destOrd="0" presId="urn:microsoft.com/office/officeart/2005/8/layout/process4"/>
    <dgm:cxn modelId="{AD257B63-6417-4AB4-95C7-1DEBFB5A13B0}" srcId="{CAE9370F-1020-42EF-8B31-6073903DDA6E}" destId="{13372062-5321-409F-AA1C-F07CE137C477}" srcOrd="0" destOrd="0" parTransId="{F6BA0927-E102-4007-8568-ACD304BD2D89}" sibTransId="{5D42D468-7D4A-40C9-9800-91F25DC8516A}"/>
    <dgm:cxn modelId="{F7BFE6CD-AE64-4141-879E-1772BBDC58AB}" type="presOf" srcId="{EAB51EC7-89DF-4009-9B0A-8D4B2F216B2F}" destId="{00629810-6094-42EF-92AC-D41C7A957481}" srcOrd="0" destOrd="0" presId="urn:microsoft.com/office/officeart/2005/8/layout/process4"/>
    <dgm:cxn modelId="{C8D61410-1691-4142-B7B6-16C0B2CDB5BA}" type="presOf" srcId="{CAE9370F-1020-42EF-8B31-6073903DDA6E}" destId="{7BBBC531-3F23-4D5A-B44D-565BEF1E7D23}" srcOrd="0" destOrd="0" presId="urn:microsoft.com/office/officeart/2005/8/layout/process4"/>
    <dgm:cxn modelId="{F537CD67-2EDE-4346-B628-BFFA50DB4496}" srcId="{13372062-5321-409F-AA1C-F07CE137C477}" destId="{EAB51EC7-89DF-4009-9B0A-8D4B2F216B2F}" srcOrd="1" destOrd="0" parTransId="{6AB332B6-1AFF-4FA6-A5B9-47CB87579C30}" sibTransId="{2DDFBB23-224D-4DEA-A718-08DCE7656D5A}"/>
    <dgm:cxn modelId="{FFE5675A-319C-46CF-87E8-F09958A11561}" type="presOf" srcId="{13372062-5321-409F-AA1C-F07CE137C477}" destId="{E42B499C-CDF0-4BA7-93E4-D051BC6DDF57}" srcOrd="0" destOrd="0" presId="urn:microsoft.com/office/officeart/2005/8/layout/process4"/>
    <dgm:cxn modelId="{07A243A6-C56D-401C-9705-6FC75378B715}" srcId="{13372062-5321-409F-AA1C-F07CE137C477}" destId="{E2D4474E-5E9F-4C9C-9B12-7894E5749998}" srcOrd="0" destOrd="0" parTransId="{40DCBDAC-00E2-4011-A2DD-6AA45951B07C}" sibTransId="{B239858F-1747-4596-9DC7-533C11E4CEA9}"/>
    <dgm:cxn modelId="{7EBCDA7D-AFFB-4651-B07F-C26A9CA150FC}" type="presOf" srcId="{13372062-5321-409F-AA1C-F07CE137C477}" destId="{C6901989-BDB6-429D-A2BF-CF63A421D9B7}" srcOrd="1" destOrd="0" presId="urn:microsoft.com/office/officeart/2005/8/layout/process4"/>
    <dgm:cxn modelId="{E0BFA91B-2FC4-4128-97F9-C2913AAA9219}" srcId="{CAE9370F-1020-42EF-8B31-6073903DDA6E}" destId="{88DDCBF0-0E32-4B0F-A3B7-2E168B6BFAE8}" srcOrd="1" destOrd="0" parTransId="{33A10AD2-396E-4047-80D1-50379EF004B8}" sibTransId="{50895A36-C8AC-4E8E-B7FC-2660F29EC850}"/>
    <dgm:cxn modelId="{2C0D8B2F-6412-4C71-9B1B-2A8C9863F43F}" type="presParOf" srcId="{7BBBC531-3F23-4D5A-B44D-565BEF1E7D23}" destId="{1B34D3A4-A2BB-4897-9B7D-5C5A4AB24388}" srcOrd="0" destOrd="0" presId="urn:microsoft.com/office/officeart/2005/8/layout/process4"/>
    <dgm:cxn modelId="{6ADABB82-8810-4E9C-8BC6-C5DA75371F92}" type="presParOf" srcId="{1B34D3A4-A2BB-4897-9B7D-5C5A4AB24388}" destId="{9A6B9169-D793-4247-B211-9DC886B3855C}" srcOrd="0" destOrd="0" presId="urn:microsoft.com/office/officeart/2005/8/layout/process4"/>
    <dgm:cxn modelId="{486E7272-937A-4680-9C35-FCB6A5B4C581}" type="presParOf" srcId="{7BBBC531-3F23-4D5A-B44D-565BEF1E7D23}" destId="{CD281E65-429D-405C-94DF-A20CC152A561}" srcOrd="1" destOrd="0" presId="urn:microsoft.com/office/officeart/2005/8/layout/process4"/>
    <dgm:cxn modelId="{D06390A7-5642-4150-A9F0-2D1B8FE97932}" type="presParOf" srcId="{7BBBC531-3F23-4D5A-B44D-565BEF1E7D23}" destId="{2C5B211B-22A3-47CA-89C6-E18C24251D91}" srcOrd="2" destOrd="0" presId="urn:microsoft.com/office/officeart/2005/8/layout/process4"/>
    <dgm:cxn modelId="{ACE4858C-95CE-4CF0-B420-A8BB508E00D8}" type="presParOf" srcId="{2C5B211B-22A3-47CA-89C6-E18C24251D91}" destId="{E42B499C-CDF0-4BA7-93E4-D051BC6DDF57}" srcOrd="0" destOrd="0" presId="urn:microsoft.com/office/officeart/2005/8/layout/process4"/>
    <dgm:cxn modelId="{3432F5D7-6E49-4A6B-856B-EA1ACA64FC44}" type="presParOf" srcId="{2C5B211B-22A3-47CA-89C6-E18C24251D91}" destId="{C6901989-BDB6-429D-A2BF-CF63A421D9B7}" srcOrd="1" destOrd="0" presId="urn:microsoft.com/office/officeart/2005/8/layout/process4"/>
    <dgm:cxn modelId="{EBDF2A20-92A6-44FD-A790-63734E8941C9}" type="presParOf" srcId="{2C5B211B-22A3-47CA-89C6-E18C24251D91}" destId="{48815C1F-EE77-438E-872D-15CF631637FD}" srcOrd="2" destOrd="0" presId="urn:microsoft.com/office/officeart/2005/8/layout/process4"/>
    <dgm:cxn modelId="{3BBEA8ED-CFE8-4EAE-8B30-6AA90D74167F}" type="presParOf" srcId="{48815C1F-EE77-438E-872D-15CF631637FD}" destId="{6DF5B073-DD58-4E2F-9993-CE6C94923D96}" srcOrd="0" destOrd="0" presId="urn:microsoft.com/office/officeart/2005/8/layout/process4"/>
    <dgm:cxn modelId="{F08A9F7F-04DB-45F9-9D3E-45DCF380F099}" type="presParOf" srcId="{48815C1F-EE77-438E-872D-15CF631637FD}" destId="{00629810-6094-42EF-92AC-D41C7A957481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2E202B0-4310-4B31-92BC-092FD0DB1290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18DCC878-315B-4E27-B8EE-A0BE7A185E4F}">
      <dgm:prSet phldrT="[Текст]"/>
      <dgm:spPr>
        <a:solidFill>
          <a:srgbClr val="00B050"/>
        </a:solidFill>
      </dgm:spPr>
      <dgm:t>
        <a:bodyPr/>
        <a:lstStyle/>
        <a:p>
          <a:r>
            <a:rPr lang="ru-RU" b="1" dirty="0" smtClean="0"/>
            <a:t>Система мониторинга  </a:t>
          </a:r>
          <a:endParaRPr lang="ru-RU" b="1" dirty="0"/>
        </a:p>
      </dgm:t>
    </dgm:pt>
    <dgm:pt modelId="{CA4A43DA-5425-4741-A19A-D72FF695F21C}" type="parTrans" cxnId="{E350E3DE-6B26-4845-AB30-42853354E600}">
      <dgm:prSet/>
      <dgm:spPr/>
      <dgm:t>
        <a:bodyPr/>
        <a:lstStyle/>
        <a:p>
          <a:endParaRPr lang="ru-RU"/>
        </a:p>
      </dgm:t>
    </dgm:pt>
    <dgm:pt modelId="{C7CC8421-2F51-4EE1-BF04-B7A16B58C4E6}" type="sibTrans" cxnId="{E350E3DE-6B26-4845-AB30-42853354E600}">
      <dgm:prSet/>
      <dgm:spPr>
        <a:solidFill>
          <a:srgbClr val="00B050"/>
        </a:solidFill>
      </dgm:spPr>
      <dgm:t>
        <a:bodyPr/>
        <a:lstStyle/>
        <a:p>
          <a:endParaRPr lang="ru-RU" dirty="0"/>
        </a:p>
      </dgm:t>
    </dgm:pt>
    <dgm:pt modelId="{025EC7F7-1F98-4D4F-B600-0735358CF21E}">
      <dgm:prSet phldrT="[Текст]"/>
      <dgm:spPr>
        <a:solidFill>
          <a:srgbClr val="0099FF"/>
        </a:solidFill>
      </dgm:spPr>
      <dgm:t>
        <a:bodyPr/>
        <a:lstStyle/>
        <a:p>
          <a:r>
            <a:rPr lang="ru-RU" b="1" dirty="0" smtClean="0"/>
            <a:t>Промежуточная </a:t>
          </a:r>
          <a:endParaRPr lang="ru-RU" b="1" dirty="0"/>
        </a:p>
      </dgm:t>
    </dgm:pt>
    <dgm:pt modelId="{9F26FECA-60D4-4B1C-BD90-3219BACC2AC8}" type="parTrans" cxnId="{E8ABEB5E-EF9E-470A-83E7-170E0FFCAF4F}">
      <dgm:prSet/>
      <dgm:spPr/>
      <dgm:t>
        <a:bodyPr/>
        <a:lstStyle/>
        <a:p>
          <a:endParaRPr lang="ru-RU"/>
        </a:p>
      </dgm:t>
    </dgm:pt>
    <dgm:pt modelId="{2EB15CBE-3DF9-4EB9-99F5-C0FCF9EA13AE}" type="sibTrans" cxnId="{E8ABEB5E-EF9E-470A-83E7-170E0FFCAF4F}">
      <dgm:prSet/>
      <dgm:spPr>
        <a:solidFill>
          <a:srgbClr val="00B050"/>
        </a:solidFill>
      </dgm:spPr>
      <dgm:t>
        <a:bodyPr/>
        <a:lstStyle/>
        <a:p>
          <a:endParaRPr lang="ru-RU" dirty="0"/>
        </a:p>
      </dgm:t>
    </dgm:pt>
    <dgm:pt modelId="{06F40DC6-FA7F-47DF-9C02-42895EA692C1}">
      <dgm:prSet phldrT="[Текст]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b="1" dirty="0" smtClean="0"/>
            <a:t>итоговая</a:t>
          </a:r>
          <a:endParaRPr lang="ru-RU" b="1" dirty="0"/>
        </a:p>
      </dgm:t>
    </dgm:pt>
    <dgm:pt modelId="{5AA9E44E-9644-431E-BD23-224D839D22A7}" type="parTrans" cxnId="{9F406D2C-DD24-4F63-B049-1D0531449CC5}">
      <dgm:prSet/>
      <dgm:spPr/>
      <dgm:t>
        <a:bodyPr/>
        <a:lstStyle/>
        <a:p>
          <a:endParaRPr lang="ru-RU"/>
        </a:p>
      </dgm:t>
    </dgm:pt>
    <dgm:pt modelId="{A4FF2958-90AF-4C8C-BE16-4B0EFB9A903C}" type="sibTrans" cxnId="{9F406D2C-DD24-4F63-B049-1D0531449CC5}">
      <dgm:prSet/>
      <dgm:spPr/>
      <dgm:t>
        <a:bodyPr/>
        <a:lstStyle/>
        <a:p>
          <a:endParaRPr lang="ru-RU"/>
        </a:p>
      </dgm:t>
    </dgm:pt>
    <dgm:pt modelId="{E4F2BFD4-B4EC-42B2-BB21-2B2F64755C61}" type="pres">
      <dgm:prSet presAssocID="{42E202B0-4310-4B31-92BC-092FD0DB1290}" presName="linearFlow" presStyleCnt="0">
        <dgm:presLayoutVars>
          <dgm:resizeHandles val="exact"/>
        </dgm:presLayoutVars>
      </dgm:prSet>
      <dgm:spPr/>
    </dgm:pt>
    <dgm:pt modelId="{8040B8DD-5390-4367-BA48-1F63FDD97639}" type="pres">
      <dgm:prSet presAssocID="{18DCC878-315B-4E27-B8EE-A0BE7A185E4F}" presName="node" presStyleLbl="node1" presStyleIdx="0" presStyleCnt="3" custScaleX="374448" custScaleY="1190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8174C3-5EB7-48D4-A7F1-FCE02041163C}" type="pres">
      <dgm:prSet presAssocID="{C7CC8421-2F51-4EE1-BF04-B7A16B58C4E6}" presName="sibTrans" presStyleLbl="sibTrans2D1" presStyleIdx="0" presStyleCnt="2"/>
      <dgm:spPr/>
      <dgm:t>
        <a:bodyPr/>
        <a:lstStyle/>
        <a:p>
          <a:endParaRPr lang="ru-RU"/>
        </a:p>
      </dgm:t>
    </dgm:pt>
    <dgm:pt modelId="{BE017187-558E-4EFC-9B32-F44845D74A0B}" type="pres">
      <dgm:prSet presAssocID="{C7CC8421-2F51-4EE1-BF04-B7A16B58C4E6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C5949AB8-393B-4359-B0AC-7EB2D8350233}" type="pres">
      <dgm:prSet presAssocID="{025EC7F7-1F98-4D4F-B600-0735358CF21E}" presName="node" presStyleLbl="node1" presStyleIdx="1" presStyleCnt="3" custScaleX="2813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778B7C-EFFC-4ED0-9BA4-504333F83A25}" type="pres">
      <dgm:prSet presAssocID="{2EB15CBE-3DF9-4EB9-99F5-C0FCF9EA13AE}" presName="sibTrans" presStyleLbl="sibTrans2D1" presStyleIdx="1" presStyleCnt="2"/>
      <dgm:spPr/>
      <dgm:t>
        <a:bodyPr/>
        <a:lstStyle/>
        <a:p>
          <a:endParaRPr lang="ru-RU"/>
        </a:p>
      </dgm:t>
    </dgm:pt>
    <dgm:pt modelId="{4A6E509F-270E-4632-AEAA-6BED144B6ED7}" type="pres">
      <dgm:prSet presAssocID="{2EB15CBE-3DF9-4EB9-99F5-C0FCF9EA13AE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E5562760-05A1-45A5-B644-F8CB4950C9D6}" type="pres">
      <dgm:prSet presAssocID="{06F40DC6-FA7F-47DF-9C02-42895EA692C1}" presName="node" presStyleLbl="node1" presStyleIdx="2" presStyleCnt="3" custScaleX="181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ABEB5E-EF9E-470A-83E7-170E0FFCAF4F}" srcId="{42E202B0-4310-4B31-92BC-092FD0DB1290}" destId="{025EC7F7-1F98-4D4F-B600-0735358CF21E}" srcOrd="1" destOrd="0" parTransId="{9F26FECA-60D4-4B1C-BD90-3219BACC2AC8}" sibTransId="{2EB15CBE-3DF9-4EB9-99F5-C0FCF9EA13AE}"/>
    <dgm:cxn modelId="{5AF5E31B-64BF-440B-94D7-C9D653B8FD4C}" type="presOf" srcId="{42E202B0-4310-4B31-92BC-092FD0DB1290}" destId="{E4F2BFD4-B4EC-42B2-BB21-2B2F64755C61}" srcOrd="0" destOrd="0" presId="urn:microsoft.com/office/officeart/2005/8/layout/process2"/>
    <dgm:cxn modelId="{8A0B8CB8-1E9C-4CEB-8AEE-FF1FEF4B6831}" type="presOf" srcId="{18DCC878-315B-4E27-B8EE-A0BE7A185E4F}" destId="{8040B8DD-5390-4367-BA48-1F63FDD97639}" srcOrd="0" destOrd="0" presId="urn:microsoft.com/office/officeart/2005/8/layout/process2"/>
    <dgm:cxn modelId="{745A881E-F5C4-4E1D-9A71-21A0B5C1ADB9}" type="presOf" srcId="{06F40DC6-FA7F-47DF-9C02-42895EA692C1}" destId="{E5562760-05A1-45A5-B644-F8CB4950C9D6}" srcOrd="0" destOrd="0" presId="urn:microsoft.com/office/officeart/2005/8/layout/process2"/>
    <dgm:cxn modelId="{9F406D2C-DD24-4F63-B049-1D0531449CC5}" srcId="{42E202B0-4310-4B31-92BC-092FD0DB1290}" destId="{06F40DC6-FA7F-47DF-9C02-42895EA692C1}" srcOrd="2" destOrd="0" parTransId="{5AA9E44E-9644-431E-BD23-224D839D22A7}" sibTransId="{A4FF2958-90AF-4C8C-BE16-4B0EFB9A903C}"/>
    <dgm:cxn modelId="{AC548B59-A2E8-45A9-BD1B-C53F69553D9A}" type="presOf" srcId="{2EB15CBE-3DF9-4EB9-99F5-C0FCF9EA13AE}" destId="{4A6E509F-270E-4632-AEAA-6BED144B6ED7}" srcOrd="1" destOrd="0" presId="urn:microsoft.com/office/officeart/2005/8/layout/process2"/>
    <dgm:cxn modelId="{0F6346B8-FC17-4382-AC35-492AB799B749}" type="presOf" srcId="{C7CC8421-2F51-4EE1-BF04-B7A16B58C4E6}" destId="{BE017187-558E-4EFC-9B32-F44845D74A0B}" srcOrd="1" destOrd="0" presId="urn:microsoft.com/office/officeart/2005/8/layout/process2"/>
    <dgm:cxn modelId="{0F1301CC-5BE7-4FDB-8D81-E2F599D85545}" type="presOf" srcId="{C7CC8421-2F51-4EE1-BF04-B7A16B58C4E6}" destId="{FD8174C3-5EB7-48D4-A7F1-FCE02041163C}" srcOrd="0" destOrd="0" presId="urn:microsoft.com/office/officeart/2005/8/layout/process2"/>
    <dgm:cxn modelId="{AA0DB0BB-2010-4D10-A013-EFFA1E813730}" type="presOf" srcId="{025EC7F7-1F98-4D4F-B600-0735358CF21E}" destId="{C5949AB8-393B-4359-B0AC-7EB2D8350233}" srcOrd="0" destOrd="0" presId="urn:microsoft.com/office/officeart/2005/8/layout/process2"/>
    <dgm:cxn modelId="{E350E3DE-6B26-4845-AB30-42853354E600}" srcId="{42E202B0-4310-4B31-92BC-092FD0DB1290}" destId="{18DCC878-315B-4E27-B8EE-A0BE7A185E4F}" srcOrd="0" destOrd="0" parTransId="{CA4A43DA-5425-4741-A19A-D72FF695F21C}" sibTransId="{C7CC8421-2F51-4EE1-BF04-B7A16B58C4E6}"/>
    <dgm:cxn modelId="{D360B7CA-EC8D-4A22-99DC-EB61BCCB5BC1}" type="presOf" srcId="{2EB15CBE-3DF9-4EB9-99F5-C0FCF9EA13AE}" destId="{8C778B7C-EFFC-4ED0-9BA4-504333F83A25}" srcOrd="0" destOrd="0" presId="urn:microsoft.com/office/officeart/2005/8/layout/process2"/>
    <dgm:cxn modelId="{8C7782B8-92FE-4B16-9A67-A4E63366F951}" type="presParOf" srcId="{E4F2BFD4-B4EC-42B2-BB21-2B2F64755C61}" destId="{8040B8DD-5390-4367-BA48-1F63FDD97639}" srcOrd="0" destOrd="0" presId="urn:microsoft.com/office/officeart/2005/8/layout/process2"/>
    <dgm:cxn modelId="{F30393F5-8D43-4924-A879-FEE5D3B2168D}" type="presParOf" srcId="{E4F2BFD4-B4EC-42B2-BB21-2B2F64755C61}" destId="{FD8174C3-5EB7-48D4-A7F1-FCE02041163C}" srcOrd="1" destOrd="0" presId="urn:microsoft.com/office/officeart/2005/8/layout/process2"/>
    <dgm:cxn modelId="{EB9084F3-5AFA-4EF4-8AC4-F445CCAE0B87}" type="presParOf" srcId="{FD8174C3-5EB7-48D4-A7F1-FCE02041163C}" destId="{BE017187-558E-4EFC-9B32-F44845D74A0B}" srcOrd="0" destOrd="0" presId="urn:microsoft.com/office/officeart/2005/8/layout/process2"/>
    <dgm:cxn modelId="{EE4E67D6-DCD4-421C-806E-EE0C1D481F53}" type="presParOf" srcId="{E4F2BFD4-B4EC-42B2-BB21-2B2F64755C61}" destId="{C5949AB8-393B-4359-B0AC-7EB2D8350233}" srcOrd="2" destOrd="0" presId="urn:microsoft.com/office/officeart/2005/8/layout/process2"/>
    <dgm:cxn modelId="{1AA4D4DA-D185-4EA8-9C78-06442AC38376}" type="presParOf" srcId="{E4F2BFD4-B4EC-42B2-BB21-2B2F64755C61}" destId="{8C778B7C-EFFC-4ED0-9BA4-504333F83A25}" srcOrd="3" destOrd="0" presId="urn:microsoft.com/office/officeart/2005/8/layout/process2"/>
    <dgm:cxn modelId="{2254B8F7-09D7-4BAC-9AC5-4934E1E84A31}" type="presParOf" srcId="{8C778B7C-EFFC-4ED0-9BA4-504333F83A25}" destId="{4A6E509F-270E-4632-AEAA-6BED144B6ED7}" srcOrd="0" destOrd="0" presId="urn:microsoft.com/office/officeart/2005/8/layout/process2"/>
    <dgm:cxn modelId="{09BAFC38-0FF2-4974-B574-38415F818BAF}" type="presParOf" srcId="{E4F2BFD4-B4EC-42B2-BB21-2B2F64755C61}" destId="{E5562760-05A1-45A5-B644-F8CB4950C9D6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2326498-384A-4032-A997-9F9B05D42BF5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85B93A-A329-439C-AA65-9BFB8C246B41}">
      <dgm:prSet phldrT="[Текст]"/>
      <dgm:spPr>
        <a:solidFill>
          <a:srgbClr val="00CC00"/>
        </a:solidFill>
      </dgm:spPr>
      <dgm:t>
        <a:bodyPr/>
        <a:lstStyle/>
        <a:p>
          <a:r>
            <a:rPr lang="ru-RU" b="1" dirty="0" smtClean="0"/>
            <a:t>Промежуточный</a:t>
          </a:r>
        </a:p>
        <a:p>
          <a:r>
            <a:rPr lang="ru-RU" b="1" i="1" dirty="0" smtClean="0"/>
            <a:t>проводится воспитателем, </a:t>
          </a:r>
        </a:p>
        <a:p>
          <a:r>
            <a:rPr lang="ru-RU" b="1" i="1" dirty="0" smtClean="0"/>
            <a:t>специалистом по направлению</a:t>
          </a:r>
          <a:endParaRPr lang="ru-RU" b="1" i="1" dirty="0"/>
        </a:p>
      </dgm:t>
    </dgm:pt>
    <dgm:pt modelId="{950A00EC-46B0-484C-80ED-CB8869BDDDA4}" type="parTrans" cxnId="{20898DF0-53EA-4E3C-9CB0-08FDF0753EFB}">
      <dgm:prSet/>
      <dgm:spPr/>
      <dgm:t>
        <a:bodyPr/>
        <a:lstStyle/>
        <a:p>
          <a:endParaRPr lang="ru-RU"/>
        </a:p>
      </dgm:t>
    </dgm:pt>
    <dgm:pt modelId="{488AC5F5-F6D3-47DA-810F-BE2F76FA2207}" type="sibTrans" cxnId="{20898DF0-53EA-4E3C-9CB0-08FDF0753EFB}">
      <dgm:prSet/>
      <dgm:spPr/>
      <dgm:t>
        <a:bodyPr/>
        <a:lstStyle/>
        <a:p>
          <a:endParaRPr lang="ru-RU"/>
        </a:p>
      </dgm:t>
    </dgm:pt>
    <dgm:pt modelId="{2DAE0BF3-0AAA-42BE-A49F-5FF515BAAD3E}">
      <dgm:prSet phldrT="[Текст]"/>
      <dgm:spPr>
        <a:solidFill>
          <a:srgbClr val="0099FF">
            <a:alpha val="90000"/>
          </a:srgbClr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Как обязательное условие 2 раза в год (сентябрь, май)</a:t>
          </a:r>
          <a:endParaRPr lang="ru-RU" b="1" dirty="0">
            <a:solidFill>
              <a:schemeClr val="bg1"/>
            </a:solidFill>
          </a:endParaRPr>
        </a:p>
      </dgm:t>
    </dgm:pt>
    <dgm:pt modelId="{0B9B39DD-F72B-4EAF-AF80-C9F695822309}" type="parTrans" cxnId="{CF7009F2-D56C-4FDC-9FA0-975C5639450E}">
      <dgm:prSet/>
      <dgm:spPr>
        <a:solidFill>
          <a:srgbClr val="006600"/>
        </a:solidFill>
      </dgm:spPr>
      <dgm:t>
        <a:bodyPr/>
        <a:lstStyle/>
        <a:p>
          <a:endParaRPr lang="ru-RU" dirty="0"/>
        </a:p>
      </dgm:t>
    </dgm:pt>
    <dgm:pt modelId="{FEB4830F-A959-4EB0-8D53-E606EE77B193}" type="sibTrans" cxnId="{CF7009F2-D56C-4FDC-9FA0-975C5639450E}">
      <dgm:prSet/>
      <dgm:spPr>
        <a:solidFill>
          <a:srgbClr val="002060"/>
        </a:solidFill>
      </dgm:spPr>
      <dgm:t>
        <a:bodyPr/>
        <a:lstStyle/>
        <a:p>
          <a:endParaRPr lang="ru-RU" dirty="0"/>
        </a:p>
      </dgm:t>
    </dgm:pt>
    <dgm:pt modelId="{6BAD3C25-9553-4C46-9A75-6D075F46F56C}">
      <dgm:prSet phldrT="[Текст]"/>
      <dgm:spPr>
        <a:solidFill>
          <a:srgbClr val="7030A0">
            <a:alpha val="90000"/>
          </a:srgbClr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Как дополнительное для выявления результатов коррекционной деятельности (декабрь) </a:t>
          </a:r>
          <a:endParaRPr lang="ru-RU" b="1" dirty="0">
            <a:solidFill>
              <a:schemeClr val="bg1"/>
            </a:solidFill>
          </a:endParaRPr>
        </a:p>
      </dgm:t>
    </dgm:pt>
    <dgm:pt modelId="{837BEB41-0005-4F37-BA88-E95215C2C176}" type="parTrans" cxnId="{05767232-9503-4BE3-B1CE-0AD05B68E06F}">
      <dgm:prSet/>
      <dgm:spPr/>
      <dgm:t>
        <a:bodyPr/>
        <a:lstStyle/>
        <a:p>
          <a:endParaRPr lang="ru-RU"/>
        </a:p>
      </dgm:t>
    </dgm:pt>
    <dgm:pt modelId="{FAA8378A-93D9-4147-9431-82D61794DB5F}" type="sibTrans" cxnId="{05767232-9503-4BE3-B1CE-0AD05B68E06F}">
      <dgm:prSet/>
      <dgm:spPr/>
      <dgm:t>
        <a:bodyPr/>
        <a:lstStyle/>
        <a:p>
          <a:endParaRPr lang="ru-RU"/>
        </a:p>
      </dgm:t>
    </dgm:pt>
    <dgm:pt modelId="{ED49528A-CF9A-4DDC-A9CE-FDB35DAE91B3}">
      <dgm:prSet phldrT="[Текст]"/>
      <dgm:spPr>
        <a:solidFill>
          <a:srgbClr val="FF0000"/>
        </a:solidFill>
      </dgm:spPr>
      <dgm:t>
        <a:bodyPr/>
        <a:lstStyle/>
        <a:p>
          <a:r>
            <a:rPr lang="ru-RU" b="1" dirty="0" smtClean="0"/>
            <a:t>Итоговый</a:t>
          </a:r>
        </a:p>
        <a:p>
          <a:r>
            <a:rPr lang="ru-RU" b="1" i="1" dirty="0" smtClean="0"/>
            <a:t>проводится воспитателем, </a:t>
          </a:r>
        </a:p>
        <a:p>
          <a:r>
            <a:rPr lang="ru-RU" b="1" i="1" dirty="0" smtClean="0"/>
            <a:t>специалистом по направлению</a:t>
          </a:r>
          <a:endParaRPr lang="ru-RU" b="1" i="1" dirty="0"/>
        </a:p>
      </dgm:t>
    </dgm:pt>
    <dgm:pt modelId="{15793C62-FCDC-4F58-985C-0A9E1C9412F6}" type="parTrans" cxnId="{3C5CFF13-7E72-4EE9-910E-875E7E3BE66E}">
      <dgm:prSet/>
      <dgm:spPr/>
      <dgm:t>
        <a:bodyPr/>
        <a:lstStyle/>
        <a:p>
          <a:endParaRPr lang="ru-RU"/>
        </a:p>
      </dgm:t>
    </dgm:pt>
    <dgm:pt modelId="{B840092A-B567-489A-8F35-B1060DD84F41}" type="sibTrans" cxnId="{3C5CFF13-7E72-4EE9-910E-875E7E3BE66E}">
      <dgm:prSet/>
      <dgm:spPr/>
      <dgm:t>
        <a:bodyPr/>
        <a:lstStyle/>
        <a:p>
          <a:endParaRPr lang="ru-RU"/>
        </a:p>
      </dgm:t>
    </dgm:pt>
    <dgm:pt modelId="{1E54A59B-2C0C-4486-B1DB-3811D299401D}">
      <dgm:prSet phldrT="[Текст]"/>
      <dgm:spPr>
        <a:solidFill>
          <a:srgbClr val="FFFF00">
            <a:alpha val="90000"/>
          </a:srgbClr>
        </a:solidFill>
        <a:ln w="57150">
          <a:solidFill>
            <a:srgbClr val="FF0000">
              <a:alpha val="90000"/>
            </a:srgbClr>
          </a:solidFill>
        </a:ln>
      </dgm:spPr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Как результат освоения ООП МБДОУ 1 раз (май, подготовительная к школе группа)</a:t>
          </a:r>
          <a:endParaRPr lang="ru-RU" b="1" dirty="0">
            <a:solidFill>
              <a:srgbClr val="FF0000"/>
            </a:solidFill>
          </a:endParaRPr>
        </a:p>
      </dgm:t>
    </dgm:pt>
    <dgm:pt modelId="{93A05194-F13E-4B7F-8672-CFC9C875B246}" type="parTrans" cxnId="{0ACE44AC-F17F-40FD-BC09-DE9D2C9BA9F1}">
      <dgm:prSet/>
      <dgm:spPr>
        <a:solidFill>
          <a:srgbClr val="002060"/>
        </a:solidFill>
      </dgm:spPr>
      <dgm:t>
        <a:bodyPr/>
        <a:lstStyle/>
        <a:p>
          <a:endParaRPr lang="ru-RU" dirty="0"/>
        </a:p>
      </dgm:t>
    </dgm:pt>
    <dgm:pt modelId="{EC3D1F43-7988-4A01-B5C5-375E41E5B411}" type="sibTrans" cxnId="{0ACE44AC-F17F-40FD-BC09-DE9D2C9BA9F1}">
      <dgm:prSet/>
      <dgm:spPr>
        <a:solidFill>
          <a:srgbClr val="FF0000"/>
        </a:solidFill>
      </dgm:spPr>
      <dgm:t>
        <a:bodyPr/>
        <a:lstStyle/>
        <a:p>
          <a:endParaRPr lang="ru-RU" dirty="0"/>
        </a:p>
      </dgm:t>
    </dgm:pt>
    <dgm:pt modelId="{8FA43CB1-4919-48FC-A07B-9A3DFEF3D24F}">
      <dgm:prSet phldrT="[Текст]"/>
      <dgm:spPr>
        <a:solidFill>
          <a:srgbClr val="0099FF">
            <a:alpha val="90000"/>
          </a:srgbClr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В качестве </a:t>
          </a:r>
          <a:r>
            <a:rPr lang="ru-RU" b="1" dirty="0" err="1" smtClean="0">
              <a:solidFill>
                <a:schemeClr val="bg1"/>
              </a:solidFill>
            </a:rPr>
            <a:t>промежуточно</a:t>
          </a:r>
          <a:r>
            <a:rPr lang="ru-RU" b="1" dirty="0" smtClean="0">
              <a:solidFill>
                <a:schemeClr val="bg1"/>
              </a:solidFill>
            </a:rPr>
            <a:t>- итоговой деятельности по окончании возрастного периода (май)</a:t>
          </a:r>
          <a:endParaRPr lang="ru-RU" b="1" dirty="0">
            <a:solidFill>
              <a:schemeClr val="bg1"/>
            </a:solidFill>
          </a:endParaRPr>
        </a:p>
      </dgm:t>
    </dgm:pt>
    <dgm:pt modelId="{2FCE08F0-64C8-4563-BE2C-779A83EC964C}" type="parTrans" cxnId="{F0133FFB-5A87-47B1-9C78-BC66BF78F8AB}">
      <dgm:prSet/>
      <dgm:spPr/>
      <dgm:t>
        <a:bodyPr/>
        <a:lstStyle/>
        <a:p>
          <a:endParaRPr lang="ru-RU"/>
        </a:p>
      </dgm:t>
    </dgm:pt>
    <dgm:pt modelId="{BE8EB87F-6F60-426E-8D57-300E1C6AF776}" type="sibTrans" cxnId="{F0133FFB-5A87-47B1-9C78-BC66BF78F8AB}">
      <dgm:prSet/>
      <dgm:spPr/>
      <dgm:t>
        <a:bodyPr/>
        <a:lstStyle/>
        <a:p>
          <a:endParaRPr lang="ru-RU"/>
        </a:p>
      </dgm:t>
    </dgm:pt>
    <dgm:pt modelId="{771BC9F2-E3E1-41BC-90A7-6A77878CF05B}" type="pres">
      <dgm:prSet presAssocID="{72326498-384A-4032-A997-9F9B05D42BF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BCD9CB-4243-49F4-97CC-8C91ACFE801E}" type="pres">
      <dgm:prSet presAssocID="{AE85B93A-A329-439C-AA65-9BFB8C246B41}" presName="vertFlow" presStyleCnt="0"/>
      <dgm:spPr/>
    </dgm:pt>
    <dgm:pt modelId="{96C2242E-7545-485F-A360-AF0030108C55}" type="pres">
      <dgm:prSet presAssocID="{AE85B93A-A329-439C-AA65-9BFB8C246B41}" presName="header" presStyleLbl="node1" presStyleIdx="0" presStyleCnt="2" custScaleY="129694"/>
      <dgm:spPr/>
      <dgm:t>
        <a:bodyPr/>
        <a:lstStyle/>
        <a:p>
          <a:endParaRPr lang="ru-RU"/>
        </a:p>
      </dgm:t>
    </dgm:pt>
    <dgm:pt modelId="{1CFADE2B-08C0-455F-BB6C-F1ED6893438A}" type="pres">
      <dgm:prSet presAssocID="{0B9B39DD-F72B-4EAF-AF80-C9F695822309}" presName="parTrans" presStyleLbl="sibTrans2D1" presStyleIdx="0" presStyleCnt="4"/>
      <dgm:spPr/>
      <dgm:t>
        <a:bodyPr/>
        <a:lstStyle/>
        <a:p>
          <a:endParaRPr lang="ru-RU"/>
        </a:p>
      </dgm:t>
    </dgm:pt>
    <dgm:pt modelId="{D293EFEF-F774-4365-B091-D006C9118CB4}" type="pres">
      <dgm:prSet presAssocID="{2DAE0BF3-0AAA-42BE-A49F-5FF515BAAD3E}" presName="child" presStyleLbl="alignAccFollow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25E750-FF9C-41F1-BC60-83BA29996B84}" type="pres">
      <dgm:prSet presAssocID="{FEB4830F-A959-4EB0-8D53-E606EE77B193}" presName="sibTrans" presStyleLbl="sibTrans2D1" presStyleIdx="1" presStyleCnt="4"/>
      <dgm:spPr/>
      <dgm:t>
        <a:bodyPr/>
        <a:lstStyle/>
        <a:p>
          <a:endParaRPr lang="ru-RU"/>
        </a:p>
      </dgm:t>
    </dgm:pt>
    <dgm:pt modelId="{E5620F22-1214-4F67-A346-D6FAA0327D51}" type="pres">
      <dgm:prSet presAssocID="{6BAD3C25-9553-4C46-9A75-6D075F46F56C}" presName="child" presStyleLbl="alignAccFollow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18F4FA-6601-48E8-B5A8-F196197796D9}" type="pres">
      <dgm:prSet presAssocID="{AE85B93A-A329-439C-AA65-9BFB8C246B41}" presName="hSp" presStyleCnt="0"/>
      <dgm:spPr/>
    </dgm:pt>
    <dgm:pt modelId="{4AE61B79-0596-4874-8EFE-707513DECE17}" type="pres">
      <dgm:prSet presAssocID="{ED49528A-CF9A-4DDC-A9CE-FDB35DAE91B3}" presName="vertFlow" presStyleCnt="0"/>
      <dgm:spPr/>
    </dgm:pt>
    <dgm:pt modelId="{0A1F7D9C-DC06-4405-B02B-037FF762A081}" type="pres">
      <dgm:prSet presAssocID="{ED49528A-CF9A-4DDC-A9CE-FDB35DAE91B3}" presName="header" presStyleLbl="node1" presStyleIdx="1" presStyleCnt="2" custScaleY="125899" custLinFactNeighborX="788" custLinFactNeighborY="-8824"/>
      <dgm:spPr/>
      <dgm:t>
        <a:bodyPr/>
        <a:lstStyle/>
        <a:p>
          <a:endParaRPr lang="ru-RU"/>
        </a:p>
      </dgm:t>
    </dgm:pt>
    <dgm:pt modelId="{178688EF-084A-42C7-99BC-BAF5AD673811}" type="pres">
      <dgm:prSet presAssocID="{93A05194-F13E-4B7F-8672-CFC9C875B246}" presName="parTrans" presStyleLbl="sibTrans2D1" presStyleIdx="2" presStyleCnt="4" custAng="15000000" custFlipVert="1" custScaleX="199710" custScaleY="117754" custLinFactX="-600000" custLinFactY="368669" custLinFactNeighborX="-617768" custLinFactNeighborY="400000"/>
      <dgm:spPr/>
      <dgm:t>
        <a:bodyPr/>
        <a:lstStyle/>
        <a:p>
          <a:endParaRPr lang="ru-RU"/>
        </a:p>
      </dgm:t>
    </dgm:pt>
    <dgm:pt modelId="{AD103713-6572-4D9C-8A2F-7C9CD4609031}" type="pres">
      <dgm:prSet presAssocID="{1E54A59B-2C0C-4486-B1DB-3811D299401D}" presName="child" presStyleLbl="alignAccFollow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6F6F02-4ED0-413A-B1A5-D433F0B1D2CB}" type="pres">
      <dgm:prSet presAssocID="{EC3D1F43-7988-4A01-B5C5-375E41E5B411}" presName="sibTrans" presStyleLbl="sibTrans2D1" presStyleIdx="3" presStyleCnt="4"/>
      <dgm:spPr/>
      <dgm:t>
        <a:bodyPr/>
        <a:lstStyle/>
        <a:p>
          <a:endParaRPr lang="ru-RU"/>
        </a:p>
      </dgm:t>
    </dgm:pt>
    <dgm:pt modelId="{056027BA-4995-4187-BD64-53870DD05BE7}" type="pres">
      <dgm:prSet presAssocID="{8FA43CB1-4919-48FC-A07B-9A3DFEF3D24F}" presName="child" presStyleLbl="alignAccFollow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B25225-C765-463B-B191-E6F0C76D8844}" type="presOf" srcId="{93A05194-F13E-4B7F-8672-CFC9C875B246}" destId="{178688EF-084A-42C7-99BC-BAF5AD673811}" srcOrd="0" destOrd="0" presId="urn:microsoft.com/office/officeart/2005/8/layout/lProcess1"/>
    <dgm:cxn modelId="{F0133FFB-5A87-47B1-9C78-BC66BF78F8AB}" srcId="{ED49528A-CF9A-4DDC-A9CE-FDB35DAE91B3}" destId="{8FA43CB1-4919-48FC-A07B-9A3DFEF3D24F}" srcOrd="1" destOrd="0" parTransId="{2FCE08F0-64C8-4563-BE2C-779A83EC964C}" sibTransId="{BE8EB87F-6F60-426E-8D57-300E1C6AF776}"/>
    <dgm:cxn modelId="{23E18525-2034-4FA0-8043-631F29E35A50}" type="presOf" srcId="{ED49528A-CF9A-4DDC-A9CE-FDB35DAE91B3}" destId="{0A1F7D9C-DC06-4405-B02B-037FF762A081}" srcOrd="0" destOrd="0" presId="urn:microsoft.com/office/officeart/2005/8/layout/lProcess1"/>
    <dgm:cxn modelId="{CF7009F2-D56C-4FDC-9FA0-975C5639450E}" srcId="{AE85B93A-A329-439C-AA65-9BFB8C246B41}" destId="{2DAE0BF3-0AAA-42BE-A49F-5FF515BAAD3E}" srcOrd="0" destOrd="0" parTransId="{0B9B39DD-F72B-4EAF-AF80-C9F695822309}" sibTransId="{FEB4830F-A959-4EB0-8D53-E606EE77B193}"/>
    <dgm:cxn modelId="{0ACE44AC-F17F-40FD-BC09-DE9D2C9BA9F1}" srcId="{ED49528A-CF9A-4DDC-A9CE-FDB35DAE91B3}" destId="{1E54A59B-2C0C-4486-B1DB-3811D299401D}" srcOrd="0" destOrd="0" parTransId="{93A05194-F13E-4B7F-8672-CFC9C875B246}" sibTransId="{EC3D1F43-7988-4A01-B5C5-375E41E5B411}"/>
    <dgm:cxn modelId="{4FEFFC91-74B0-415A-B773-ADE7F4F10BC9}" type="presOf" srcId="{0B9B39DD-F72B-4EAF-AF80-C9F695822309}" destId="{1CFADE2B-08C0-455F-BB6C-F1ED6893438A}" srcOrd="0" destOrd="0" presId="urn:microsoft.com/office/officeart/2005/8/layout/lProcess1"/>
    <dgm:cxn modelId="{3ACE921E-97A9-401B-A0B6-5F88D0AC4177}" type="presOf" srcId="{1E54A59B-2C0C-4486-B1DB-3811D299401D}" destId="{AD103713-6572-4D9C-8A2F-7C9CD4609031}" srcOrd="0" destOrd="0" presId="urn:microsoft.com/office/officeart/2005/8/layout/lProcess1"/>
    <dgm:cxn modelId="{4C21A85E-EC77-49A2-B5F0-81FBA9168230}" type="presOf" srcId="{2DAE0BF3-0AAA-42BE-A49F-5FF515BAAD3E}" destId="{D293EFEF-F774-4365-B091-D006C9118CB4}" srcOrd="0" destOrd="0" presId="urn:microsoft.com/office/officeart/2005/8/layout/lProcess1"/>
    <dgm:cxn modelId="{6B5485F7-22AD-455B-B354-B0B794EDAB24}" type="presOf" srcId="{EC3D1F43-7988-4A01-B5C5-375E41E5B411}" destId="{4A6F6F02-4ED0-413A-B1A5-D433F0B1D2CB}" srcOrd="0" destOrd="0" presId="urn:microsoft.com/office/officeart/2005/8/layout/lProcess1"/>
    <dgm:cxn modelId="{2795E269-0350-440D-8B4D-34022A890177}" type="presOf" srcId="{6BAD3C25-9553-4C46-9A75-6D075F46F56C}" destId="{E5620F22-1214-4F67-A346-D6FAA0327D51}" srcOrd="0" destOrd="0" presId="urn:microsoft.com/office/officeart/2005/8/layout/lProcess1"/>
    <dgm:cxn modelId="{AABC2EA8-289F-4BB7-844F-80B70321BE47}" type="presOf" srcId="{AE85B93A-A329-439C-AA65-9BFB8C246B41}" destId="{96C2242E-7545-485F-A360-AF0030108C55}" srcOrd="0" destOrd="0" presId="urn:microsoft.com/office/officeart/2005/8/layout/lProcess1"/>
    <dgm:cxn modelId="{4A1C87DB-8420-48D4-8489-D24B6C464AD2}" type="presOf" srcId="{72326498-384A-4032-A997-9F9B05D42BF5}" destId="{771BC9F2-E3E1-41BC-90A7-6A77878CF05B}" srcOrd="0" destOrd="0" presId="urn:microsoft.com/office/officeart/2005/8/layout/lProcess1"/>
    <dgm:cxn modelId="{2EB07EF6-A1DD-4D35-B4D2-F70BA37337CA}" type="presOf" srcId="{8FA43CB1-4919-48FC-A07B-9A3DFEF3D24F}" destId="{056027BA-4995-4187-BD64-53870DD05BE7}" srcOrd="0" destOrd="0" presId="urn:microsoft.com/office/officeart/2005/8/layout/lProcess1"/>
    <dgm:cxn modelId="{20898DF0-53EA-4E3C-9CB0-08FDF0753EFB}" srcId="{72326498-384A-4032-A997-9F9B05D42BF5}" destId="{AE85B93A-A329-439C-AA65-9BFB8C246B41}" srcOrd="0" destOrd="0" parTransId="{950A00EC-46B0-484C-80ED-CB8869BDDDA4}" sibTransId="{488AC5F5-F6D3-47DA-810F-BE2F76FA2207}"/>
    <dgm:cxn modelId="{05767232-9503-4BE3-B1CE-0AD05B68E06F}" srcId="{AE85B93A-A329-439C-AA65-9BFB8C246B41}" destId="{6BAD3C25-9553-4C46-9A75-6D075F46F56C}" srcOrd="1" destOrd="0" parTransId="{837BEB41-0005-4F37-BA88-E95215C2C176}" sibTransId="{FAA8378A-93D9-4147-9431-82D61794DB5F}"/>
    <dgm:cxn modelId="{670D4E98-0F9B-47F3-B33F-745372655472}" type="presOf" srcId="{FEB4830F-A959-4EB0-8D53-E606EE77B193}" destId="{4525E750-FF9C-41F1-BC60-83BA29996B84}" srcOrd="0" destOrd="0" presId="urn:microsoft.com/office/officeart/2005/8/layout/lProcess1"/>
    <dgm:cxn modelId="{3C5CFF13-7E72-4EE9-910E-875E7E3BE66E}" srcId="{72326498-384A-4032-A997-9F9B05D42BF5}" destId="{ED49528A-CF9A-4DDC-A9CE-FDB35DAE91B3}" srcOrd="1" destOrd="0" parTransId="{15793C62-FCDC-4F58-985C-0A9E1C9412F6}" sibTransId="{B840092A-B567-489A-8F35-B1060DD84F41}"/>
    <dgm:cxn modelId="{775797CB-BC84-4E47-9721-B76CD1CB6792}" type="presParOf" srcId="{771BC9F2-E3E1-41BC-90A7-6A77878CF05B}" destId="{49BCD9CB-4243-49F4-97CC-8C91ACFE801E}" srcOrd="0" destOrd="0" presId="urn:microsoft.com/office/officeart/2005/8/layout/lProcess1"/>
    <dgm:cxn modelId="{0F6583A7-64AB-4CC6-87E6-3DC44DD5ECE8}" type="presParOf" srcId="{49BCD9CB-4243-49F4-97CC-8C91ACFE801E}" destId="{96C2242E-7545-485F-A360-AF0030108C55}" srcOrd="0" destOrd="0" presId="urn:microsoft.com/office/officeart/2005/8/layout/lProcess1"/>
    <dgm:cxn modelId="{7DA4ABE6-FF4D-451E-9D5C-A728C424B190}" type="presParOf" srcId="{49BCD9CB-4243-49F4-97CC-8C91ACFE801E}" destId="{1CFADE2B-08C0-455F-BB6C-F1ED6893438A}" srcOrd="1" destOrd="0" presId="urn:microsoft.com/office/officeart/2005/8/layout/lProcess1"/>
    <dgm:cxn modelId="{EFE3B28C-651D-44C9-BB3C-9DEE11A2320F}" type="presParOf" srcId="{49BCD9CB-4243-49F4-97CC-8C91ACFE801E}" destId="{D293EFEF-F774-4365-B091-D006C9118CB4}" srcOrd="2" destOrd="0" presId="urn:microsoft.com/office/officeart/2005/8/layout/lProcess1"/>
    <dgm:cxn modelId="{F58E1352-4749-41EF-AB7B-13634856E9FF}" type="presParOf" srcId="{49BCD9CB-4243-49F4-97CC-8C91ACFE801E}" destId="{4525E750-FF9C-41F1-BC60-83BA29996B84}" srcOrd="3" destOrd="0" presId="urn:microsoft.com/office/officeart/2005/8/layout/lProcess1"/>
    <dgm:cxn modelId="{14B9C791-8EAF-413E-9EEA-CB638CBA773A}" type="presParOf" srcId="{49BCD9CB-4243-49F4-97CC-8C91ACFE801E}" destId="{E5620F22-1214-4F67-A346-D6FAA0327D51}" srcOrd="4" destOrd="0" presId="urn:microsoft.com/office/officeart/2005/8/layout/lProcess1"/>
    <dgm:cxn modelId="{7D88BE11-C940-4EBE-AED0-97B46216D100}" type="presParOf" srcId="{771BC9F2-E3E1-41BC-90A7-6A77878CF05B}" destId="{5018F4FA-6601-48E8-B5A8-F196197796D9}" srcOrd="1" destOrd="0" presId="urn:microsoft.com/office/officeart/2005/8/layout/lProcess1"/>
    <dgm:cxn modelId="{7E4100BC-DDE5-444E-8E00-C18C1E33370A}" type="presParOf" srcId="{771BC9F2-E3E1-41BC-90A7-6A77878CF05B}" destId="{4AE61B79-0596-4874-8EFE-707513DECE17}" srcOrd="2" destOrd="0" presId="urn:microsoft.com/office/officeart/2005/8/layout/lProcess1"/>
    <dgm:cxn modelId="{D900E87A-B897-4D18-97C4-E46410E3A91C}" type="presParOf" srcId="{4AE61B79-0596-4874-8EFE-707513DECE17}" destId="{0A1F7D9C-DC06-4405-B02B-037FF762A081}" srcOrd="0" destOrd="0" presId="urn:microsoft.com/office/officeart/2005/8/layout/lProcess1"/>
    <dgm:cxn modelId="{B3CB778D-325D-4136-93DC-BCEBF610A6E7}" type="presParOf" srcId="{4AE61B79-0596-4874-8EFE-707513DECE17}" destId="{178688EF-084A-42C7-99BC-BAF5AD673811}" srcOrd="1" destOrd="0" presId="urn:microsoft.com/office/officeart/2005/8/layout/lProcess1"/>
    <dgm:cxn modelId="{260EDB0E-311B-430D-B2EA-C311C8372468}" type="presParOf" srcId="{4AE61B79-0596-4874-8EFE-707513DECE17}" destId="{AD103713-6572-4D9C-8A2F-7C9CD4609031}" srcOrd="2" destOrd="0" presId="urn:microsoft.com/office/officeart/2005/8/layout/lProcess1"/>
    <dgm:cxn modelId="{53F11EDB-72EE-4029-9067-14D2D4543073}" type="presParOf" srcId="{4AE61B79-0596-4874-8EFE-707513DECE17}" destId="{4A6F6F02-4ED0-413A-B1A5-D433F0B1D2CB}" srcOrd="3" destOrd="0" presId="urn:microsoft.com/office/officeart/2005/8/layout/lProcess1"/>
    <dgm:cxn modelId="{D5A3C13C-8E78-4065-B37F-8F16BC939A40}" type="presParOf" srcId="{4AE61B79-0596-4874-8EFE-707513DECE17}" destId="{056027BA-4995-4187-BD64-53870DD05BE7}" srcOrd="4" destOrd="0" presId="urn:microsoft.com/office/officeart/2005/8/layout/lProcess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CCBD34A-1530-409C-99E5-51E9F3C4B73F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571A2A-526B-4672-9E2A-F15829A806E5}">
      <dgm:prSet phldrT="[Текст]"/>
      <dgm:spPr>
        <a:solidFill>
          <a:srgbClr val="006600"/>
        </a:solidFill>
      </dgm:spPr>
      <dgm:t>
        <a:bodyPr/>
        <a:lstStyle/>
        <a:p>
          <a:r>
            <a:rPr lang="ru-RU" b="1" dirty="0" smtClean="0"/>
            <a:t>ООП МБДОУ «Детский сад № 8 «Огонек»</a:t>
          </a:r>
          <a:endParaRPr lang="ru-RU" b="1" dirty="0"/>
        </a:p>
      </dgm:t>
    </dgm:pt>
    <dgm:pt modelId="{90B557B0-D516-4917-8EE1-1CDB4511AFFB}" type="parTrans" cxnId="{B02F76B2-523A-4BBC-923D-04DC71A00B5C}">
      <dgm:prSet/>
      <dgm:spPr/>
      <dgm:t>
        <a:bodyPr/>
        <a:lstStyle/>
        <a:p>
          <a:endParaRPr lang="ru-RU"/>
        </a:p>
      </dgm:t>
    </dgm:pt>
    <dgm:pt modelId="{D1805229-44C1-409E-B04D-9D299526B3FC}" type="sibTrans" cxnId="{B02F76B2-523A-4BBC-923D-04DC71A00B5C}">
      <dgm:prSet/>
      <dgm:spPr/>
      <dgm:t>
        <a:bodyPr/>
        <a:lstStyle/>
        <a:p>
          <a:endParaRPr lang="ru-RU"/>
        </a:p>
      </dgm:t>
    </dgm:pt>
    <dgm:pt modelId="{ABAB31DF-18D8-4FE1-9AB7-FC04EDE91832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 smtClean="0"/>
            <a:t>«От рождения до школы»</a:t>
          </a:r>
        </a:p>
        <a:p>
          <a:r>
            <a:rPr lang="ru-RU" dirty="0" smtClean="0"/>
            <a:t> М. </a:t>
          </a:r>
          <a:r>
            <a:rPr lang="ru-RU" dirty="0" err="1" smtClean="0"/>
            <a:t>Веракса</a:t>
          </a:r>
          <a:endParaRPr lang="ru-RU" dirty="0"/>
        </a:p>
      </dgm:t>
    </dgm:pt>
    <dgm:pt modelId="{925CB991-FF0A-49F3-B266-D5105E079DF8}" type="parTrans" cxnId="{35D83C7F-B832-49F4-B7ED-85F05A003602}">
      <dgm:prSet/>
      <dgm:spPr/>
      <dgm:t>
        <a:bodyPr/>
        <a:lstStyle/>
        <a:p>
          <a:endParaRPr lang="ru-RU"/>
        </a:p>
      </dgm:t>
    </dgm:pt>
    <dgm:pt modelId="{6215D417-1DB8-477D-85A4-367E8D085C84}" type="sibTrans" cxnId="{35D83C7F-B832-49F4-B7ED-85F05A003602}">
      <dgm:prSet/>
      <dgm:spPr/>
      <dgm:t>
        <a:bodyPr/>
        <a:lstStyle/>
        <a:p>
          <a:endParaRPr lang="ru-RU"/>
        </a:p>
      </dgm:t>
    </dgm:pt>
    <dgm:pt modelId="{E6BA2A2A-A9DA-49D3-AE67-BF0AF362E11A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«ОБЖ»</a:t>
          </a:r>
        </a:p>
        <a:p>
          <a:r>
            <a:rPr lang="ru-RU" dirty="0" smtClean="0"/>
            <a:t>Р. </a:t>
          </a:r>
          <a:r>
            <a:rPr lang="ru-RU" dirty="0" err="1" smtClean="0"/>
            <a:t>Стеркиной</a:t>
          </a:r>
          <a:endParaRPr lang="ru-RU" dirty="0"/>
        </a:p>
      </dgm:t>
    </dgm:pt>
    <dgm:pt modelId="{1C2AF2A0-9729-492E-ADEA-F81ECF4AF90E}" type="parTrans" cxnId="{38F530A9-1D69-4F8D-ACF2-97DEE0B6F24D}">
      <dgm:prSet/>
      <dgm:spPr/>
      <dgm:t>
        <a:bodyPr/>
        <a:lstStyle/>
        <a:p>
          <a:endParaRPr lang="ru-RU"/>
        </a:p>
      </dgm:t>
    </dgm:pt>
    <dgm:pt modelId="{DBB108AB-0884-4E50-AEE1-9895211F1ED4}" type="sibTrans" cxnId="{38F530A9-1D69-4F8D-ACF2-97DEE0B6F24D}">
      <dgm:prSet/>
      <dgm:spPr/>
      <dgm:t>
        <a:bodyPr/>
        <a:lstStyle/>
        <a:p>
          <a:endParaRPr lang="ru-RU"/>
        </a:p>
      </dgm:t>
    </dgm:pt>
    <dgm:pt modelId="{0026CEEC-08E0-4D0F-8D8D-629B472B06B5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«Неболейка»</a:t>
          </a:r>
        </a:p>
        <a:p>
          <a:r>
            <a:rPr lang="ru-RU" dirty="0" smtClean="0"/>
            <a:t>(</a:t>
          </a:r>
          <a:r>
            <a:rPr lang="ru-RU" dirty="0" err="1" smtClean="0"/>
            <a:t>тв</a:t>
          </a:r>
          <a:r>
            <a:rPr lang="ru-RU" dirty="0" smtClean="0"/>
            <a:t>. группа ДОУ)</a:t>
          </a:r>
          <a:endParaRPr lang="ru-RU" dirty="0"/>
        </a:p>
      </dgm:t>
    </dgm:pt>
    <dgm:pt modelId="{4C9B1A96-4CB6-4DB2-8F0D-A35C0407BE8C}" type="parTrans" cxnId="{44B0BC35-E3D9-4C13-BEDF-08F8441A688F}">
      <dgm:prSet/>
      <dgm:spPr/>
      <dgm:t>
        <a:bodyPr/>
        <a:lstStyle/>
        <a:p>
          <a:endParaRPr lang="ru-RU"/>
        </a:p>
      </dgm:t>
    </dgm:pt>
    <dgm:pt modelId="{071BEB04-2B60-4DC4-A069-B3126B1F7F7A}" type="sibTrans" cxnId="{44B0BC35-E3D9-4C13-BEDF-08F8441A688F}">
      <dgm:prSet/>
      <dgm:spPr/>
      <dgm:t>
        <a:bodyPr/>
        <a:lstStyle/>
        <a:p>
          <a:endParaRPr lang="ru-RU"/>
        </a:p>
      </dgm:t>
    </dgm:pt>
    <dgm:pt modelId="{37A3E0C8-F119-4262-8F9F-C2E97C97068C}" type="pres">
      <dgm:prSet presAssocID="{8CCBD34A-1530-409C-99E5-51E9F3C4B73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6A09828-3F0B-41B4-ACE7-3545FDF942B9}" type="pres">
      <dgm:prSet presAssocID="{C3571A2A-526B-4672-9E2A-F15829A806E5}" presName="vertOne" presStyleCnt="0"/>
      <dgm:spPr/>
    </dgm:pt>
    <dgm:pt modelId="{D9542D33-63CA-4367-8389-F983D77FA6F0}" type="pres">
      <dgm:prSet presAssocID="{C3571A2A-526B-4672-9E2A-F15829A806E5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14AE70-6DCF-4819-8EC0-A3523B6C8866}" type="pres">
      <dgm:prSet presAssocID="{C3571A2A-526B-4672-9E2A-F15829A806E5}" presName="parTransOne" presStyleCnt="0"/>
      <dgm:spPr/>
    </dgm:pt>
    <dgm:pt modelId="{75A9FFEC-7AC4-4379-ACF8-9163512010E8}" type="pres">
      <dgm:prSet presAssocID="{C3571A2A-526B-4672-9E2A-F15829A806E5}" presName="horzOne" presStyleCnt="0"/>
      <dgm:spPr/>
    </dgm:pt>
    <dgm:pt modelId="{B7B23651-7670-4BC3-9DCC-A03DAC055B73}" type="pres">
      <dgm:prSet presAssocID="{ABAB31DF-18D8-4FE1-9AB7-FC04EDE91832}" presName="vertTwo" presStyleCnt="0"/>
      <dgm:spPr/>
    </dgm:pt>
    <dgm:pt modelId="{5E7BF290-4D88-4117-830C-85DC2F2CA9A4}" type="pres">
      <dgm:prSet presAssocID="{ABAB31DF-18D8-4FE1-9AB7-FC04EDE91832}" presName="txTwo" presStyleLbl="node2" presStyleIdx="0" presStyleCnt="1" custScaleX="738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B81DAB-78C4-4944-AD2D-ADCC9CD54635}" type="pres">
      <dgm:prSet presAssocID="{ABAB31DF-18D8-4FE1-9AB7-FC04EDE91832}" presName="parTransTwo" presStyleCnt="0"/>
      <dgm:spPr/>
    </dgm:pt>
    <dgm:pt modelId="{F8842D82-5F9B-4299-B14D-2020BEACD1FD}" type="pres">
      <dgm:prSet presAssocID="{ABAB31DF-18D8-4FE1-9AB7-FC04EDE91832}" presName="horzTwo" presStyleCnt="0"/>
      <dgm:spPr/>
    </dgm:pt>
    <dgm:pt modelId="{63F40A44-6775-41A6-A1AE-1F37AC2A71FC}" type="pres">
      <dgm:prSet presAssocID="{E6BA2A2A-A9DA-49D3-AE67-BF0AF362E11A}" presName="vertThree" presStyleCnt="0"/>
      <dgm:spPr/>
    </dgm:pt>
    <dgm:pt modelId="{BB8A8A72-EAA8-48BE-93F6-723E27B59819}" type="pres">
      <dgm:prSet presAssocID="{E6BA2A2A-A9DA-49D3-AE67-BF0AF362E11A}" presName="txThree" presStyleLbl="node3" presStyleIdx="0" presStyleCnt="2" custScaleX="134833" custLinFactNeighborX="-389" custLinFactNeighborY="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C705DF-7909-42F1-A537-C29AA274501A}" type="pres">
      <dgm:prSet presAssocID="{E6BA2A2A-A9DA-49D3-AE67-BF0AF362E11A}" presName="horzThree" presStyleCnt="0"/>
      <dgm:spPr/>
    </dgm:pt>
    <dgm:pt modelId="{A331E730-CD3A-4BA8-B696-3BA3532F259C}" type="pres">
      <dgm:prSet presAssocID="{DBB108AB-0884-4E50-AEE1-9895211F1ED4}" presName="sibSpaceThree" presStyleCnt="0"/>
      <dgm:spPr/>
    </dgm:pt>
    <dgm:pt modelId="{F0E62A60-3F12-425E-8514-48B501EFC9AC}" type="pres">
      <dgm:prSet presAssocID="{0026CEEC-08E0-4D0F-8D8D-629B472B06B5}" presName="vertThree" presStyleCnt="0"/>
      <dgm:spPr/>
    </dgm:pt>
    <dgm:pt modelId="{FEFB4F3E-FE77-4F1D-AFCF-A7C283A83137}" type="pres">
      <dgm:prSet presAssocID="{0026CEEC-08E0-4D0F-8D8D-629B472B06B5}" presName="txThree" presStyleLbl="node3" presStyleIdx="1" presStyleCnt="2" custScaleX="133062" custLinFactX="17657" custLinFactNeighborX="100000" custLinFactNeighborY="37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843713-2D3E-4DBA-82D3-4A3733B0210A}" type="pres">
      <dgm:prSet presAssocID="{0026CEEC-08E0-4D0F-8D8D-629B472B06B5}" presName="horzThree" presStyleCnt="0"/>
      <dgm:spPr/>
    </dgm:pt>
  </dgm:ptLst>
  <dgm:cxnLst>
    <dgm:cxn modelId="{42D3DED8-C6FC-4478-AB60-66DA35E8894F}" type="presOf" srcId="{8CCBD34A-1530-409C-99E5-51E9F3C4B73F}" destId="{37A3E0C8-F119-4262-8F9F-C2E97C97068C}" srcOrd="0" destOrd="0" presId="urn:microsoft.com/office/officeart/2005/8/layout/hierarchy4"/>
    <dgm:cxn modelId="{38F530A9-1D69-4F8D-ACF2-97DEE0B6F24D}" srcId="{ABAB31DF-18D8-4FE1-9AB7-FC04EDE91832}" destId="{E6BA2A2A-A9DA-49D3-AE67-BF0AF362E11A}" srcOrd="0" destOrd="0" parTransId="{1C2AF2A0-9729-492E-ADEA-F81ECF4AF90E}" sibTransId="{DBB108AB-0884-4E50-AEE1-9895211F1ED4}"/>
    <dgm:cxn modelId="{AA211649-99F3-42DE-8759-A8E807FE7934}" type="presOf" srcId="{E6BA2A2A-A9DA-49D3-AE67-BF0AF362E11A}" destId="{BB8A8A72-EAA8-48BE-93F6-723E27B59819}" srcOrd="0" destOrd="0" presId="urn:microsoft.com/office/officeart/2005/8/layout/hierarchy4"/>
    <dgm:cxn modelId="{44B0BC35-E3D9-4C13-BEDF-08F8441A688F}" srcId="{ABAB31DF-18D8-4FE1-9AB7-FC04EDE91832}" destId="{0026CEEC-08E0-4D0F-8D8D-629B472B06B5}" srcOrd="1" destOrd="0" parTransId="{4C9B1A96-4CB6-4DB2-8F0D-A35C0407BE8C}" sibTransId="{071BEB04-2B60-4DC4-A069-B3126B1F7F7A}"/>
    <dgm:cxn modelId="{B02F76B2-523A-4BBC-923D-04DC71A00B5C}" srcId="{8CCBD34A-1530-409C-99E5-51E9F3C4B73F}" destId="{C3571A2A-526B-4672-9E2A-F15829A806E5}" srcOrd="0" destOrd="0" parTransId="{90B557B0-D516-4917-8EE1-1CDB4511AFFB}" sibTransId="{D1805229-44C1-409E-B04D-9D299526B3FC}"/>
    <dgm:cxn modelId="{35D83C7F-B832-49F4-B7ED-85F05A003602}" srcId="{C3571A2A-526B-4672-9E2A-F15829A806E5}" destId="{ABAB31DF-18D8-4FE1-9AB7-FC04EDE91832}" srcOrd="0" destOrd="0" parTransId="{925CB991-FF0A-49F3-B266-D5105E079DF8}" sibTransId="{6215D417-1DB8-477D-85A4-367E8D085C84}"/>
    <dgm:cxn modelId="{3A50AFAC-330C-47A2-B1AE-B8AA0F35E9D2}" type="presOf" srcId="{0026CEEC-08E0-4D0F-8D8D-629B472B06B5}" destId="{FEFB4F3E-FE77-4F1D-AFCF-A7C283A83137}" srcOrd="0" destOrd="0" presId="urn:microsoft.com/office/officeart/2005/8/layout/hierarchy4"/>
    <dgm:cxn modelId="{1E1B2438-9151-46B8-A690-49CEB6784A7E}" type="presOf" srcId="{ABAB31DF-18D8-4FE1-9AB7-FC04EDE91832}" destId="{5E7BF290-4D88-4117-830C-85DC2F2CA9A4}" srcOrd="0" destOrd="0" presId="urn:microsoft.com/office/officeart/2005/8/layout/hierarchy4"/>
    <dgm:cxn modelId="{73D6CBA0-4FEB-4635-8460-01319FD1E6FA}" type="presOf" srcId="{C3571A2A-526B-4672-9E2A-F15829A806E5}" destId="{D9542D33-63CA-4367-8389-F983D77FA6F0}" srcOrd="0" destOrd="0" presId="urn:microsoft.com/office/officeart/2005/8/layout/hierarchy4"/>
    <dgm:cxn modelId="{309D3A57-780A-4B53-8D7D-839C13E0F34E}" type="presParOf" srcId="{37A3E0C8-F119-4262-8F9F-C2E97C97068C}" destId="{B6A09828-3F0B-41B4-ACE7-3545FDF942B9}" srcOrd="0" destOrd="0" presId="urn:microsoft.com/office/officeart/2005/8/layout/hierarchy4"/>
    <dgm:cxn modelId="{2B54BF0C-4235-4EF7-A4C3-04BD001CEA20}" type="presParOf" srcId="{B6A09828-3F0B-41B4-ACE7-3545FDF942B9}" destId="{D9542D33-63CA-4367-8389-F983D77FA6F0}" srcOrd="0" destOrd="0" presId="urn:microsoft.com/office/officeart/2005/8/layout/hierarchy4"/>
    <dgm:cxn modelId="{BA00D7C9-6461-45C0-AAF7-3357B8C691DB}" type="presParOf" srcId="{B6A09828-3F0B-41B4-ACE7-3545FDF942B9}" destId="{CD14AE70-6DCF-4819-8EC0-A3523B6C8866}" srcOrd="1" destOrd="0" presId="urn:microsoft.com/office/officeart/2005/8/layout/hierarchy4"/>
    <dgm:cxn modelId="{D3FCC803-FEDC-4BCA-8CF1-A7EFE161DE9D}" type="presParOf" srcId="{B6A09828-3F0B-41B4-ACE7-3545FDF942B9}" destId="{75A9FFEC-7AC4-4379-ACF8-9163512010E8}" srcOrd="2" destOrd="0" presId="urn:microsoft.com/office/officeart/2005/8/layout/hierarchy4"/>
    <dgm:cxn modelId="{A7DD5739-B4E7-4107-BA8C-5ACFB3425E74}" type="presParOf" srcId="{75A9FFEC-7AC4-4379-ACF8-9163512010E8}" destId="{B7B23651-7670-4BC3-9DCC-A03DAC055B73}" srcOrd="0" destOrd="0" presId="urn:microsoft.com/office/officeart/2005/8/layout/hierarchy4"/>
    <dgm:cxn modelId="{A05E2F58-A073-4ED5-AB09-ED4FE77375F4}" type="presParOf" srcId="{B7B23651-7670-4BC3-9DCC-A03DAC055B73}" destId="{5E7BF290-4D88-4117-830C-85DC2F2CA9A4}" srcOrd="0" destOrd="0" presId="urn:microsoft.com/office/officeart/2005/8/layout/hierarchy4"/>
    <dgm:cxn modelId="{56DFE9A7-3AD7-4134-8B4E-98C4CC04E5CE}" type="presParOf" srcId="{B7B23651-7670-4BC3-9DCC-A03DAC055B73}" destId="{36B81DAB-78C4-4944-AD2D-ADCC9CD54635}" srcOrd="1" destOrd="0" presId="urn:microsoft.com/office/officeart/2005/8/layout/hierarchy4"/>
    <dgm:cxn modelId="{DAE23C4E-3F7D-47EE-AB79-7D14593883E0}" type="presParOf" srcId="{B7B23651-7670-4BC3-9DCC-A03DAC055B73}" destId="{F8842D82-5F9B-4299-B14D-2020BEACD1FD}" srcOrd="2" destOrd="0" presId="urn:microsoft.com/office/officeart/2005/8/layout/hierarchy4"/>
    <dgm:cxn modelId="{9D3C96D6-628B-45CF-A940-22CE2A9761F9}" type="presParOf" srcId="{F8842D82-5F9B-4299-B14D-2020BEACD1FD}" destId="{63F40A44-6775-41A6-A1AE-1F37AC2A71FC}" srcOrd="0" destOrd="0" presId="urn:microsoft.com/office/officeart/2005/8/layout/hierarchy4"/>
    <dgm:cxn modelId="{2AAADDBC-B094-4770-AEC8-3720B4960A86}" type="presParOf" srcId="{63F40A44-6775-41A6-A1AE-1F37AC2A71FC}" destId="{BB8A8A72-EAA8-48BE-93F6-723E27B59819}" srcOrd="0" destOrd="0" presId="urn:microsoft.com/office/officeart/2005/8/layout/hierarchy4"/>
    <dgm:cxn modelId="{D3E596BC-0FEA-4C10-999E-E302360731AC}" type="presParOf" srcId="{63F40A44-6775-41A6-A1AE-1F37AC2A71FC}" destId="{A4C705DF-7909-42F1-A537-C29AA274501A}" srcOrd="1" destOrd="0" presId="urn:microsoft.com/office/officeart/2005/8/layout/hierarchy4"/>
    <dgm:cxn modelId="{456F1732-76FE-4D71-BF39-00A759287619}" type="presParOf" srcId="{F8842D82-5F9B-4299-B14D-2020BEACD1FD}" destId="{A331E730-CD3A-4BA8-B696-3BA3532F259C}" srcOrd="1" destOrd="0" presId="urn:microsoft.com/office/officeart/2005/8/layout/hierarchy4"/>
    <dgm:cxn modelId="{19683224-A725-4B5E-9015-3A98565E6BAF}" type="presParOf" srcId="{F8842D82-5F9B-4299-B14D-2020BEACD1FD}" destId="{F0E62A60-3F12-425E-8514-48B501EFC9AC}" srcOrd="2" destOrd="0" presId="urn:microsoft.com/office/officeart/2005/8/layout/hierarchy4"/>
    <dgm:cxn modelId="{1C96228F-91DD-4008-B1D7-D3C5A472E6F4}" type="presParOf" srcId="{F0E62A60-3F12-425E-8514-48B501EFC9AC}" destId="{FEFB4F3E-FE77-4F1D-AFCF-A7C283A83137}" srcOrd="0" destOrd="0" presId="urn:microsoft.com/office/officeart/2005/8/layout/hierarchy4"/>
    <dgm:cxn modelId="{6BD9E9B8-5860-452E-9ACF-97F6217B4A25}" type="presParOf" srcId="{F0E62A60-3F12-425E-8514-48B501EFC9AC}" destId="{6F843713-2D3E-4DBA-82D3-4A3733B0210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D2F501F-C84B-4E62-A1C3-8F59847216E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92D630A-80C8-4BB1-9F75-EA67B7448514}">
      <dgm:prSet phldrT="[Текст]"/>
      <dgm:spPr>
        <a:solidFill>
          <a:srgbClr val="FF0000"/>
        </a:solidFill>
      </dgm:spPr>
      <dgm:t>
        <a:bodyPr/>
        <a:lstStyle/>
        <a:p>
          <a:r>
            <a:rPr lang="ru-RU" b="1" dirty="0" smtClean="0"/>
            <a:t>Мониторинг достижения детьми результатов</a:t>
          </a:r>
        </a:p>
        <a:p>
          <a:r>
            <a:rPr lang="ru-RU" b="1" dirty="0" smtClean="0"/>
            <a:t>«От рождения до школы»</a:t>
          </a:r>
          <a:endParaRPr lang="ru-RU" b="1" dirty="0"/>
        </a:p>
      </dgm:t>
    </dgm:pt>
    <dgm:pt modelId="{F00E8D78-0759-48F0-9F22-68420697DB7A}" type="parTrans" cxnId="{F91E2963-2412-4DDA-B594-94CBB03F1429}">
      <dgm:prSet/>
      <dgm:spPr/>
      <dgm:t>
        <a:bodyPr/>
        <a:lstStyle/>
        <a:p>
          <a:endParaRPr lang="ru-RU"/>
        </a:p>
      </dgm:t>
    </dgm:pt>
    <dgm:pt modelId="{45F92174-7D38-48B4-89FC-87E67E769E54}" type="sibTrans" cxnId="{F91E2963-2412-4DDA-B594-94CBB03F1429}">
      <dgm:prSet/>
      <dgm:spPr/>
      <dgm:t>
        <a:bodyPr/>
        <a:lstStyle/>
        <a:p>
          <a:endParaRPr lang="ru-RU"/>
        </a:p>
      </dgm:t>
    </dgm:pt>
    <dgm:pt modelId="{598FDBA9-25AA-4873-8253-C3CC6A9C7580}">
      <dgm:prSet phldrT="[Текст]"/>
      <dgm:spPr>
        <a:solidFill>
          <a:srgbClr val="006600"/>
        </a:solidFill>
      </dgm:spPr>
      <dgm:t>
        <a:bodyPr/>
        <a:lstStyle/>
        <a:p>
          <a:r>
            <a:rPr lang="ru-RU" b="1" dirty="0" smtClean="0"/>
            <a:t>Мониторинг  достижения детьми результатов </a:t>
          </a:r>
        </a:p>
        <a:p>
          <a:r>
            <a:rPr lang="ru-RU" b="1" dirty="0" smtClean="0"/>
            <a:t> «ОБЖ»</a:t>
          </a:r>
          <a:endParaRPr lang="ru-RU" b="1" dirty="0"/>
        </a:p>
      </dgm:t>
    </dgm:pt>
    <dgm:pt modelId="{29F7FA00-5684-440E-9D3B-1FD0DC748D1C}" type="parTrans" cxnId="{FC340568-4CE0-44BD-843F-9CB4C0A4334E}">
      <dgm:prSet/>
      <dgm:spPr/>
      <dgm:t>
        <a:bodyPr/>
        <a:lstStyle/>
        <a:p>
          <a:endParaRPr lang="ru-RU"/>
        </a:p>
      </dgm:t>
    </dgm:pt>
    <dgm:pt modelId="{965A648B-EC1F-488D-B24D-13B0B00521B9}" type="sibTrans" cxnId="{FC340568-4CE0-44BD-843F-9CB4C0A4334E}">
      <dgm:prSet/>
      <dgm:spPr/>
      <dgm:t>
        <a:bodyPr/>
        <a:lstStyle/>
        <a:p>
          <a:endParaRPr lang="ru-RU"/>
        </a:p>
      </dgm:t>
    </dgm:pt>
    <dgm:pt modelId="{89091DC6-545A-48AC-8D72-A1667BCE91CE}">
      <dgm:prSet phldrT="[Текст]"/>
      <dgm:spPr>
        <a:solidFill>
          <a:srgbClr val="006600"/>
        </a:solidFill>
      </dgm:spPr>
      <dgm:t>
        <a:bodyPr/>
        <a:lstStyle/>
        <a:p>
          <a:r>
            <a:rPr lang="ru-RU" b="1" dirty="0" smtClean="0"/>
            <a:t>Мониторинг достижения детьми результатов «Неболейка»</a:t>
          </a:r>
          <a:endParaRPr lang="ru-RU" b="1" dirty="0"/>
        </a:p>
      </dgm:t>
    </dgm:pt>
    <dgm:pt modelId="{6284A68D-5E4A-4FB8-B750-F176EA0B914B}" type="parTrans" cxnId="{FC528EFA-E31D-4123-BD75-BF54A93D7CB8}">
      <dgm:prSet/>
      <dgm:spPr/>
      <dgm:t>
        <a:bodyPr/>
        <a:lstStyle/>
        <a:p>
          <a:endParaRPr lang="ru-RU"/>
        </a:p>
      </dgm:t>
    </dgm:pt>
    <dgm:pt modelId="{131B15FE-C6A6-420F-A48F-874B9681DCFC}" type="sibTrans" cxnId="{FC528EFA-E31D-4123-BD75-BF54A93D7CB8}">
      <dgm:prSet/>
      <dgm:spPr/>
      <dgm:t>
        <a:bodyPr/>
        <a:lstStyle/>
        <a:p>
          <a:endParaRPr lang="ru-RU"/>
        </a:p>
      </dgm:t>
    </dgm:pt>
    <dgm:pt modelId="{E6AC4901-6D98-4162-A51B-6F13927F8ED2}" type="pres">
      <dgm:prSet presAssocID="{3D2F501F-C84B-4E62-A1C3-8F59847216EF}" presName="CompostProcess" presStyleCnt="0">
        <dgm:presLayoutVars>
          <dgm:dir/>
          <dgm:resizeHandles val="exact"/>
        </dgm:presLayoutVars>
      </dgm:prSet>
      <dgm:spPr/>
    </dgm:pt>
    <dgm:pt modelId="{9A3843A6-FB82-46C1-8FA3-973E3CA61D21}" type="pres">
      <dgm:prSet presAssocID="{3D2F501F-C84B-4E62-A1C3-8F59847216EF}" presName="arrow" presStyleLbl="bgShp" presStyleIdx="0" presStyleCnt="1" custScaleX="110177"/>
      <dgm:spPr>
        <a:solidFill>
          <a:srgbClr val="0070C0"/>
        </a:solidFill>
      </dgm:spPr>
    </dgm:pt>
    <dgm:pt modelId="{86239913-9E9C-4307-906E-16D6320B9426}" type="pres">
      <dgm:prSet presAssocID="{3D2F501F-C84B-4E62-A1C3-8F59847216EF}" presName="linearProcess" presStyleCnt="0"/>
      <dgm:spPr/>
    </dgm:pt>
    <dgm:pt modelId="{B8311CC0-2054-4F2E-839E-795AB160F617}" type="pres">
      <dgm:prSet presAssocID="{592D630A-80C8-4BB1-9F75-EA67B7448514}" presName="textNode" presStyleLbl="node1" presStyleIdx="0" presStyleCnt="3" custScaleX="1044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FB3E60-6ABA-4685-8AE9-D09B52A4A165}" type="pres">
      <dgm:prSet presAssocID="{45F92174-7D38-48B4-89FC-87E67E769E54}" presName="sibTrans" presStyleCnt="0"/>
      <dgm:spPr/>
    </dgm:pt>
    <dgm:pt modelId="{556995E1-126F-4B1B-88F5-FDF7EA006702}" type="pres">
      <dgm:prSet presAssocID="{598FDBA9-25AA-4873-8253-C3CC6A9C758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47581F-AC3E-49A0-8475-30215BAA5818}" type="pres">
      <dgm:prSet presAssocID="{965A648B-EC1F-488D-B24D-13B0B00521B9}" presName="sibTrans" presStyleCnt="0"/>
      <dgm:spPr/>
    </dgm:pt>
    <dgm:pt modelId="{2E99E97F-FD5E-485C-AC7F-F2DA0811E346}" type="pres">
      <dgm:prSet presAssocID="{89091DC6-545A-48AC-8D72-A1667BCE91CE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60E105-1D78-48A6-871F-35A8B53E0BC6}" type="presOf" srcId="{89091DC6-545A-48AC-8D72-A1667BCE91CE}" destId="{2E99E97F-FD5E-485C-AC7F-F2DA0811E346}" srcOrd="0" destOrd="0" presId="urn:microsoft.com/office/officeart/2005/8/layout/hProcess9"/>
    <dgm:cxn modelId="{CB41520D-F0F2-4EBC-9E71-43CB73922D1E}" type="presOf" srcId="{592D630A-80C8-4BB1-9F75-EA67B7448514}" destId="{B8311CC0-2054-4F2E-839E-795AB160F617}" srcOrd="0" destOrd="0" presId="urn:microsoft.com/office/officeart/2005/8/layout/hProcess9"/>
    <dgm:cxn modelId="{FC340568-4CE0-44BD-843F-9CB4C0A4334E}" srcId="{3D2F501F-C84B-4E62-A1C3-8F59847216EF}" destId="{598FDBA9-25AA-4873-8253-C3CC6A9C7580}" srcOrd="1" destOrd="0" parTransId="{29F7FA00-5684-440E-9D3B-1FD0DC748D1C}" sibTransId="{965A648B-EC1F-488D-B24D-13B0B00521B9}"/>
    <dgm:cxn modelId="{5A6C2758-98AD-4449-A720-EFA63AFFF193}" type="presOf" srcId="{3D2F501F-C84B-4E62-A1C3-8F59847216EF}" destId="{E6AC4901-6D98-4162-A51B-6F13927F8ED2}" srcOrd="0" destOrd="0" presId="urn:microsoft.com/office/officeart/2005/8/layout/hProcess9"/>
    <dgm:cxn modelId="{FC528EFA-E31D-4123-BD75-BF54A93D7CB8}" srcId="{3D2F501F-C84B-4E62-A1C3-8F59847216EF}" destId="{89091DC6-545A-48AC-8D72-A1667BCE91CE}" srcOrd="2" destOrd="0" parTransId="{6284A68D-5E4A-4FB8-B750-F176EA0B914B}" sibTransId="{131B15FE-C6A6-420F-A48F-874B9681DCFC}"/>
    <dgm:cxn modelId="{090F5D11-3FF1-49AB-9493-4395BE53F254}" type="presOf" srcId="{598FDBA9-25AA-4873-8253-C3CC6A9C7580}" destId="{556995E1-126F-4B1B-88F5-FDF7EA006702}" srcOrd="0" destOrd="0" presId="urn:microsoft.com/office/officeart/2005/8/layout/hProcess9"/>
    <dgm:cxn modelId="{F91E2963-2412-4DDA-B594-94CBB03F1429}" srcId="{3D2F501F-C84B-4E62-A1C3-8F59847216EF}" destId="{592D630A-80C8-4BB1-9F75-EA67B7448514}" srcOrd="0" destOrd="0" parTransId="{F00E8D78-0759-48F0-9F22-68420697DB7A}" sibTransId="{45F92174-7D38-48B4-89FC-87E67E769E54}"/>
    <dgm:cxn modelId="{9A0A6CC6-2666-4D6D-9533-B528BCF342C1}" type="presParOf" srcId="{E6AC4901-6D98-4162-A51B-6F13927F8ED2}" destId="{9A3843A6-FB82-46C1-8FA3-973E3CA61D21}" srcOrd="0" destOrd="0" presId="urn:microsoft.com/office/officeart/2005/8/layout/hProcess9"/>
    <dgm:cxn modelId="{2E3F04F8-CE3A-49B1-87BE-131620E1FA00}" type="presParOf" srcId="{E6AC4901-6D98-4162-A51B-6F13927F8ED2}" destId="{86239913-9E9C-4307-906E-16D6320B9426}" srcOrd="1" destOrd="0" presId="urn:microsoft.com/office/officeart/2005/8/layout/hProcess9"/>
    <dgm:cxn modelId="{CA5C0514-32C6-4FBD-8E13-5D35CF000EF3}" type="presParOf" srcId="{86239913-9E9C-4307-906E-16D6320B9426}" destId="{B8311CC0-2054-4F2E-839E-795AB160F617}" srcOrd="0" destOrd="0" presId="urn:microsoft.com/office/officeart/2005/8/layout/hProcess9"/>
    <dgm:cxn modelId="{8D77AB8C-8AAA-4581-AB82-1712583F6487}" type="presParOf" srcId="{86239913-9E9C-4307-906E-16D6320B9426}" destId="{EDFB3E60-6ABA-4685-8AE9-D09B52A4A165}" srcOrd="1" destOrd="0" presId="urn:microsoft.com/office/officeart/2005/8/layout/hProcess9"/>
    <dgm:cxn modelId="{B529675B-8912-4424-9F4B-A3634D94397C}" type="presParOf" srcId="{86239913-9E9C-4307-906E-16D6320B9426}" destId="{556995E1-126F-4B1B-88F5-FDF7EA006702}" srcOrd="2" destOrd="0" presId="urn:microsoft.com/office/officeart/2005/8/layout/hProcess9"/>
    <dgm:cxn modelId="{BE2D121F-F544-4044-9CDD-9B12A359A906}" type="presParOf" srcId="{86239913-9E9C-4307-906E-16D6320B9426}" destId="{4D47581F-AC3E-49A0-8475-30215BAA5818}" srcOrd="3" destOrd="0" presId="urn:microsoft.com/office/officeart/2005/8/layout/hProcess9"/>
    <dgm:cxn modelId="{3149F89B-3E30-4337-9784-DE970597C5BA}" type="presParOf" srcId="{86239913-9E9C-4307-906E-16D6320B9426}" destId="{2E99E97F-FD5E-485C-AC7F-F2DA0811E34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77E0F2-7622-4CD2-A5C8-12A56F5B47AD}">
      <dsp:nvSpPr>
        <dsp:cNvPr id="0" name=""/>
        <dsp:cNvSpPr/>
      </dsp:nvSpPr>
      <dsp:spPr>
        <a:xfrm>
          <a:off x="1522373" y="0"/>
          <a:ext cx="8200468" cy="7358090"/>
        </a:xfrm>
        <a:prstGeom prst="rightArrow">
          <a:avLst/>
        </a:prstGeom>
        <a:solidFill>
          <a:srgbClr val="FFFF00"/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9D2973-656B-4AF5-8AAC-882B09CCB35A}">
      <dsp:nvSpPr>
        <dsp:cNvPr id="0" name=""/>
        <dsp:cNvSpPr/>
      </dsp:nvSpPr>
      <dsp:spPr>
        <a:xfrm>
          <a:off x="1" y="1071573"/>
          <a:ext cx="2507182" cy="5825193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Современное общество (соц.заказ)</a:t>
          </a:r>
          <a:endParaRPr lang="ru-RU" sz="4000" b="1" kern="1200" dirty="0"/>
        </a:p>
      </dsp:txBody>
      <dsp:txXfrm>
        <a:off x="122392" y="1193964"/>
        <a:ext cx="2262400" cy="5580411"/>
      </dsp:txXfrm>
    </dsp:sp>
    <dsp:sp modelId="{63F738F3-84FF-40F1-B69F-F6423612A66C}">
      <dsp:nvSpPr>
        <dsp:cNvPr id="0" name=""/>
        <dsp:cNvSpPr/>
      </dsp:nvSpPr>
      <dsp:spPr>
        <a:xfrm>
          <a:off x="2665389" y="2547047"/>
          <a:ext cx="4923536" cy="4138955"/>
        </a:xfrm>
        <a:prstGeom prst="roundRect">
          <a:avLst/>
        </a:prstGeom>
        <a:solidFill>
          <a:srgbClr val="99FF99"/>
        </a:solidFill>
        <a:ln w="5715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2"/>
              </a:solidFill>
            </a:rPr>
            <a:t>Преобразование воспитательно- образовательного процесса в ДОУ,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2"/>
              </a:solidFill>
            </a:rPr>
            <a:t>усовершенствование предшкольной  подготовки</a:t>
          </a:r>
          <a:endParaRPr lang="ru-RU" sz="2800" b="1" kern="1200" dirty="0">
            <a:solidFill>
              <a:schemeClr val="tx2"/>
            </a:solidFill>
          </a:endParaRPr>
        </a:p>
      </dsp:txBody>
      <dsp:txXfrm>
        <a:off x="2867436" y="2749094"/>
        <a:ext cx="4519442" cy="3734861"/>
      </dsp:txXfrm>
    </dsp:sp>
    <dsp:sp modelId="{1298F599-D6B1-4C47-B998-DC3636693B6F}">
      <dsp:nvSpPr>
        <dsp:cNvPr id="0" name=""/>
        <dsp:cNvSpPr/>
      </dsp:nvSpPr>
      <dsp:spPr>
        <a:xfrm>
          <a:off x="7737484" y="919761"/>
          <a:ext cx="4130448" cy="6084610"/>
        </a:xfrm>
        <a:prstGeom prst="roundRect">
          <a:avLst/>
        </a:prstGeom>
        <a:solidFill>
          <a:srgbClr val="00FFFF"/>
        </a:solidFill>
        <a:ln w="5715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u="sng" kern="1200" dirty="0" smtClean="0">
              <a:solidFill>
                <a:schemeClr val="tx2"/>
              </a:solidFill>
            </a:rPr>
            <a:t>Педагог: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2"/>
              </a:solidFill>
            </a:rPr>
            <a:t> уметь определять уровень психического развития ребенка,  выявлять своевременно  отклонения от нормы,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2"/>
              </a:solidFill>
            </a:rPr>
            <a:t>моделировать  коррекционную работу</a:t>
          </a:r>
          <a:endParaRPr lang="ru-RU" sz="2800" b="1" kern="1200" dirty="0">
            <a:solidFill>
              <a:schemeClr val="tx2"/>
            </a:solidFill>
          </a:endParaRPr>
        </a:p>
      </dsp:txBody>
      <dsp:txXfrm>
        <a:off x="7939116" y="1121393"/>
        <a:ext cx="3727184" cy="56813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8D637-A439-4CBB-9FCA-8A4D87E3186D}">
      <dsp:nvSpPr>
        <dsp:cNvPr id="0" name=""/>
        <dsp:cNvSpPr/>
      </dsp:nvSpPr>
      <dsp:spPr>
        <a:xfrm rot="5400000">
          <a:off x="-80727" y="295039"/>
          <a:ext cx="1011924" cy="850468"/>
        </a:xfrm>
        <a:prstGeom prst="chevron">
          <a:avLst/>
        </a:prstGeom>
        <a:solidFill>
          <a:srgbClr val="0099FF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 rot="-5400000">
        <a:off x="1" y="639545"/>
        <a:ext cx="850468" cy="161456"/>
      </dsp:txXfrm>
    </dsp:sp>
    <dsp:sp modelId="{BE09A2EB-B2C0-4633-AEAB-7F0FA44A5333}">
      <dsp:nvSpPr>
        <dsp:cNvPr id="0" name=""/>
        <dsp:cNvSpPr/>
      </dsp:nvSpPr>
      <dsp:spPr>
        <a:xfrm rot="5400000">
          <a:off x="5781132" y="-4792663"/>
          <a:ext cx="789720" cy="10651049"/>
        </a:xfrm>
        <a:prstGeom prst="round2SameRect">
          <a:avLst/>
        </a:prstGeom>
        <a:solidFill>
          <a:srgbClr val="0099FF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800" b="1" kern="1200" dirty="0" smtClean="0">
              <a:solidFill>
                <a:srgbClr val="010AB7"/>
              </a:solidFill>
            </a:rPr>
            <a:t> </a:t>
          </a:r>
          <a:r>
            <a:rPr lang="ru-RU" sz="3200" b="1" kern="1200" dirty="0" smtClean="0">
              <a:solidFill>
                <a:srgbClr val="FFFF00"/>
              </a:solidFill>
            </a:rPr>
            <a:t>Мониторинг с целью:</a:t>
          </a:r>
        </a:p>
        <a:p>
          <a:pPr marL="28575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kern="1200" dirty="0"/>
        </a:p>
      </dsp:txBody>
      <dsp:txXfrm rot="-5400000">
        <a:off x="850468" y="176552"/>
        <a:ext cx="10612498" cy="712618"/>
      </dsp:txXfrm>
    </dsp:sp>
    <dsp:sp modelId="{3BF0EC1A-A546-4E02-99C5-AA59A566493C}">
      <dsp:nvSpPr>
        <dsp:cNvPr id="0" name=""/>
        <dsp:cNvSpPr/>
      </dsp:nvSpPr>
      <dsp:spPr>
        <a:xfrm rot="5400000">
          <a:off x="-679828" y="1854454"/>
          <a:ext cx="2210125" cy="850468"/>
        </a:xfrm>
        <a:prstGeom prst="chevron">
          <a:avLst/>
        </a:prstGeom>
        <a:solidFill>
          <a:srgbClr val="99FF99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300" kern="1200" dirty="0"/>
        </a:p>
      </dsp:txBody>
      <dsp:txXfrm rot="-5400000">
        <a:off x="0" y="1599860"/>
        <a:ext cx="850468" cy="1359657"/>
      </dsp:txXfrm>
    </dsp:sp>
    <dsp:sp modelId="{59FC5F10-2F16-48DE-AE78-4E0AD3AAC79E}">
      <dsp:nvSpPr>
        <dsp:cNvPr id="0" name=""/>
        <dsp:cNvSpPr/>
      </dsp:nvSpPr>
      <dsp:spPr>
        <a:xfrm rot="5400000">
          <a:off x="5273964" y="-3242222"/>
          <a:ext cx="1798731" cy="10651049"/>
        </a:xfrm>
        <a:prstGeom prst="round2SameRect">
          <a:avLst/>
        </a:prstGeom>
        <a:solidFill>
          <a:srgbClr val="99FF99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400" b="1" kern="1200" dirty="0" smtClean="0">
              <a:solidFill>
                <a:srgbClr val="010AB7"/>
              </a:solidFill>
            </a:rPr>
            <a:t>1.индивидуальная помощь ребенку в проблемном направлении развития или дальнейшее творческое развитие ребенка в прерогативном для него направлении, в котором он добился наибольших успехов;</a:t>
          </a:r>
          <a:endParaRPr lang="ru-RU" sz="2400" b="1" kern="1200" dirty="0" smtClean="0"/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kern="1200" dirty="0"/>
        </a:p>
      </dsp:txBody>
      <dsp:txXfrm rot="-5400000">
        <a:off x="847806" y="1271743"/>
        <a:ext cx="10563242" cy="1623117"/>
      </dsp:txXfrm>
    </dsp:sp>
    <dsp:sp modelId="{6CA7354D-63FD-4B2E-B02F-AFF61A5F517D}">
      <dsp:nvSpPr>
        <dsp:cNvPr id="0" name=""/>
        <dsp:cNvSpPr/>
      </dsp:nvSpPr>
      <dsp:spPr>
        <a:xfrm rot="5400000">
          <a:off x="-684335" y="4399629"/>
          <a:ext cx="2219140" cy="850468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300" kern="1200" dirty="0"/>
        </a:p>
      </dsp:txBody>
      <dsp:txXfrm rot="-5400000">
        <a:off x="1" y="4140527"/>
        <a:ext cx="850468" cy="1368672"/>
      </dsp:txXfrm>
    </dsp:sp>
    <dsp:sp modelId="{43088AD4-A0C4-4095-8213-45F754BA7B57}">
      <dsp:nvSpPr>
        <dsp:cNvPr id="0" name=""/>
        <dsp:cNvSpPr/>
      </dsp:nvSpPr>
      <dsp:spPr>
        <a:xfrm rot="5400000">
          <a:off x="5220229" y="-713278"/>
          <a:ext cx="1911527" cy="10651049"/>
        </a:xfrm>
        <a:prstGeom prst="round2SameRect">
          <a:avLst/>
        </a:prstGeom>
        <a:solidFill>
          <a:srgbClr val="FF000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2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solidFill>
                <a:schemeClr val="bg1"/>
              </a:solidFill>
            </a:rPr>
            <a:t>2.выявление проблемного направления развития группы в целом, требующее углубленной работы для ликвидации пробела.</a:t>
          </a:r>
          <a:endParaRPr lang="ru-RU" sz="2800" kern="1200" dirty="0">
            <a:solidFill>
              <a:schemeClr val="bg1"/>
            </a:solidFill>
          </a:endParaRPr>
        </a:p>
      </dsp:txBody>
      <dsp:txXfrm rot="-5400000">
        <a:off x="850469" y="3749795"/>
        <a:ext cx="10557736" cy="17249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DC68CA-9029-45D8-B118-E946B522190F}">
      <dsp:nvSpPr>
        <dsp:cNvPr id="0" name=""/>
        <dsp:cNvSpPr/>
      </dsp:nvSpPr>
      <dsp:spPr>
        <a:xfrm>
          <a:off x="0" y="5336970"/>
          <a:ext cx="11715832" cy="1075232"/>
        </a:xfrm>
        <a:prstGeom prst="rect">
          <a:avLst/>
        </a:prstGeom>
        <a:solidFill>
          <a:srgbClr val="FFFF00"/>
        </a:solidFill>
        <a:ln w="762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rgbClr val="FF0000"/>
              </a:solidFill>
            </a:rPr>
            <a:t>Модель выпускника ДОУ ( в соответствии с ФГТ)</a:t>
          </a:r>
          <a:endParaRPr lang="ru-RU" sz="2600" b="1" kern="1200" dirty="0">
            <a:solidFill>
              <a:srgbClr val="FF0000"/>
            </a:solidFill>
          </a:endParaRPr>
        </a:p>
      </dsp:txBody>
      <dsp:txXfrm>
        <a:off x="0" y="5336970"/>
        <a:ext cx="11715832" cy="1075232"/>
      </dsp:txXfrm>
    </dsp:sp>
    <dsp:sp modelId="{3A8C3122-D200-4C01-8A4D-826BF330E0ED}">
      <dsp:nvSpPr>
        <dsp:cNvPr id="0" name=""/>
        <dsp:cNvSpPr/>
      </dsp:nvSpPr>
      <dsp:spPr>
        <a:xfrm rot="10800000">
          <a:off x="0" y="3276709"/>
          <a:ext cx="11715832" cy="2092056"/>
        </a:xfrm>
        <a:prstGeom prst="upArrowCallout">
          <a:avLst/>
        </a:prstGeom>
        <a:solidFill>
          <a:srgbClr val="00B0F0"/>
        </a:solidFill>
        <a:ln w="5715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2"/>
              </a:solidFill>
            </a:rPr>
            <a:t>Система мониторинга отслеживания результатов освоения ООП  ДОУ</a:t>
          </a:r>
          <a:endParaRPr lang="ru-RU" sz="2600" b="1" kern="1200" dirty="0">
            <a:solidFill>
              <a:schemeClr val="tx2"/>
            </a:solidFill>
          </a:endParaRPr>
        </a:p>
      </dsp:txBody>
      <dsp:txXfrm rot="10800000">
        <a:off x="0" y="3276709"/>
        <a:ext cx="11715832" cy="1359355"/>
      </dsp:txXfrm>
    </dsp:sp>
    <dsp:sp modelId="{9E6B4EF6-1F45-4272-9CB2-E67FA6A37676}">
      <dsp:nvSpPr>
        <dsp:cNvPr id="0" name=""/>
        <dsp:cNvSpPr/>
      </dsp:nvSpPr>
      <dsp:spPr>
        <a:xfrm rot="10800000">
          <a:off x="0" y="1530812"/>
          <a:ext cx="11715832" cy="1653707"/>
        </a:xfrm>
        <a:prstGeom prst="upArrowCallout">
          <a:avLst/>
        </a:prstGeom>
        <a:solidFill>
          <a:srgbClr val="FFFF00"/>
        </a:solidFill>
        <a:ln w="127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rgbClr val="FF0000"/>
              </a:solidFill>
            </a:rPr>
            <a:t>Основная общеобразовательная программа учреждения (ООП)</a:t>
          </a:r>
          <a:endParaRPr lang="ru-RU" sz="2600" b="1" kern="1200" dirty="0">
            <a:solidFill>
              <a:srgbClr val="FF0000"/>
            </a:solidFill>
          </a:endParaRPr>
        </a:p>
      </dsp:txBody>
      <dsp:txXfrm rot="10800000">
        <a:off x="0" y="1530812"/>
        <a:ext cx="11715832" cy="1074529"/>
      </dsp:txXfrm>
    </dsp:sp>
    <dsp:sp modelId="{60F7AA14-B43B-4C80-ABD4-70CE4412327B}">
      <dsp:nvSpPr>
        <dsp:cNvPr id="0" name=""/>
        <dsp:cNvSpPr/>
      </dsp:nvSpPr>
      <dsp:spPr>
        <a:xfrm rot="10800000">
          <a:off x="0" y="1550"/>
          <a:ext cx="11715832" cy="1653707"/>
        </a:xfrm>
        <a:prstGeom prst="upArrowCallou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i="0" kern="1200" dirty="0" smtClean="0">
              <a:solidFill>
                <a:srgbClr val="FFFF00"/>
              </a:solidFill>
            </a:rPr>
            <a:t>Федеральные государственные требования (ФГТ)</a:t>
          </a:r>
          <a:endParaRPr lang="ru-RU" sz="2600" b="1" i="0" kern="1200" dirty="0">
            <a:solidFill>
              <a:srgbClr val="FFFF00"/>
            </a:solidFill>
          </a:endParaRPr>
        </a:p>
      </dsp:txBody>
      <dsp:txXfrm rot="10800000">
        <a:off x="0" y="1550"/>
        <a:ext cx="11715832" cy="10745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A7ED9-B0DF-48C9-BE21-E5855372F671}">
      <dsp:nvSpPr>
        <dsp:cNvPr id="0" name=""/>
        <dsp:cNvSpPr/>
      </dsp:nvSpPr>
      <dsp:spPr>
        <a:xfrm>
          <a:off x="0" y="3492431"/>
          <a:ext cx="12188825" cy="2291413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/>
            <a:t>устанавливает взаимосвязь между отдельными особенностями психики ребенка</a:t>
          </a:r>
          <a:endParaRPr lang="ru-RU" sz="2900" b="1" kern="1200" dirty="0"/>
        </a:p>
      </dsp:txBody>
      <dsp:txXfrm>
        <a:off x="0" y="3492431"/>
        <a:ext cx="12188825" cy="1237363"/>
      </dsp:txXfrm>
    </dsp:sp>
    <dsp:sp modelId="{C300F4DB-B2CE-41F3-BD58-2D028B197DCC}">
      <dsp:nvSpPr>
        <dsp:cNvPr id="0" name=""/>
        <dsp:cNvSpPr/>
      </dsp:nvSpPr>
      <dsp:spPr>
        <a:xfrm>
          <a:off x="0" y="4683966"/>
          <a:ext cx="12188825" cy="1054050"/>
        </a:xfrm>
        <a:prstGeom prst="rect">
          <a:avLst/>
        </a:prstGeom>
        <a:solidFill>
          <a:srgbClr val="99FF99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36830" rIns="206248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tx2"/>
              </a:solidFill>
            </a:rPr>
            <a:t>продумывает пути коррекции</a:t>
          </a:r>
          <a:endParaRPr lang="ru-RU" sz="2900" b="1" kern="1200" dirty="0">
            <a:solidFill>
              <a:schemeClr val="tx2"/>
            </a:solidFill>
          </a:endParaRPr>
        </a:p>
      </dsp:txBody>
      <dsp:txXfrm>
        <a:off x="0" y="4683966"/>
        <a:ext cx="12188825" cy="1054050"/>
      </dsp:txXfrm>
    </dsp:sp>
    <dsp:sp modelId="{A36B4430-3845-4B38-A371-3F5AEDD8426E}">
      <dsp:nvSpPr>
        <dsp:cNvPr id="0" name=""/>
        <dsp:cNvSpPr/>
      </dsp:nvSpPr>
      <dsp:spPr>
        <a:xfrm rot="10800000">
          <a:off x="0" y="2609"/>
          <a:ext cx="12188825" cy="3524193"/>
        </a:xfrm>
        <a:prstGeom prst="upArrowCallout">
          <a:avLst/>
        </a:prstGeom>
        <a:solidFill>
          <a:srgbClr val="00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bg1"/>
              </a:solidFill>
            </a:rPr>
            <a:t>Чтобы выявить проблемы ребенка</a:t>
          </a:r>
          <a:endParaRPr lang="ru-RU" sz="2900" b="1" kern="1200" dirty="0">
            <a:solidFill>
              <a:schemeClr val="bg1"/>
            </a:solidFill>
          </a:endParaRPr>
        </a:p>
      </dsp:txBody>
      <dsp:txXfrm rot="-10800000">
        <a:off x="0" y="2609"/>
        <a:ext cx="12188825" cy="1236991"/>
      </dsp:txXfrm>
    </dsp:sp>
    <dsp:sp modelId="{4285F99E-C2FE-47DB-A559-3D16FB1852A2}">
      <dsp:nvSpPr>
        <dsp:cNvPr id="0" name=""/>
        <dsp:cNvSpPr/>
      </dsp:nvSpPr>
      <dsp:spPr>
        <a:xfrm>
          <a:off x="0" y="1239601"/>
          <a:ext cx="12188825" cy="1053733"/>
        </a:xfrm>
        <a:prstGeom prst="rect">
          <a:avLst/>
        </a:prstGeom>
        <a:solidFill>
          <a:srgbClr val="99FF99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36830" rIns="206248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tx2"/>
              </a:solidFill>
            </a:rPr>
            <a:t>подбирает  методики диагностирования 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tx2"/>
              </a:solidFill>
            </a:rPr>
            <a:t>( комплекс методик)</a:t>
          </a:r>
          <a:endParaRPr lang="ru-RU" sz="2900" b="1" kern="1200" dirty="0">
            <a:solidFill>
              <a:schemeClr val="tx2"/>
            </a:solidFill>
          </a:endParaRPr>
        </a:p>
      </dsp:txBody>
      <dsp:txXfrm>
        <a:off x="0" y="1239601"/>
        <a:ext cx="12188825" cy="10537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6B9169-D793-4247-B211-9DC886B3855C}">
      <dsp:nvSpPr>
        <dsp:cNvPr id="0" name=""/>
        <dsp:cNvSpPr/>
      </dsp:nvSpPr>
      <dsp:spPr>
        <a:xfrm>
          <a:off x="0" y="4952627"/>
          <a:ext cx="12188825" cy="1905372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1"/>
              </a:solidFill>
            </a:rPr>
            <a:t>Комплексная оценка  динамики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1"/>
              </a:solidFill>
            </a:rPr>
            <a:t>(оценка результатов)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1"/>
              </a:solidFill>
            </a:rPr>
            <a:t>реализации ООП МБДОУ (1 ребенок, группа, ДОУ) </a:t>
          </a:r>
          <a:endParaRPr lang="ru-RU" sz="3200" kern="1200" dirty="0">
            <a:solidFill>
              <a:schemeClr val="bg1"/>
            </a:solidFill>
          </a:endParaRPr>
        </a:p>
      </dsp:txBody>
      <dsp:txXfrm>
        <a:off x="0" y="4952627"/>
        <a:ext cx="12188825" cy="1905372"/>
      </dsp:txXfrm>
    </dsp:sp>
    <dsp:sp modelId="{C6901989-BDB6-429D-A2BF-CF63A421D9B7}">
      <dsp:nvSpPr>
        <dsp:cNvPr id="0" name=""/>
        <dsp:cNvSpPr/>
      </dsp:nvSpPr>
      <dsp:spPr>
        <a:xfrm rot="10800000">
          <a:off x="0" y="502"/>
          <a:ext cx="12188825" cy="4980203"/>
        </a:xfrm>
        <a:prstGeom prst="upArrowCallou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824" tIns="369824" rIns="369824" bIns="369824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200" b="1" kern="1200" dirty="0" smtClean="0"/>
            <a:t>Виды диагностирования ребенка</a:t>
          </a:r>
          <a:endParaRPr lang="ru-RU" sz="5200" kern="1200" dirty="0"/>
        </a:p>
      </dsp:txBody>
      <dsp:txXfrm rot="-10800000">
        <a:off x="0" y="502"/>
        <a:ext cx="12188825" cy="1748051"/>
      </dsp:txXfrm>
    </dsp:sp>
    <dsp:sp modelId="{6DF5B073-DD58-4E2F-9993-CE6C94923D96}">
      <dsp:nvSpPr>
        <dsp:cNvPr id="0" name=""/>
        <dsp:cNvSpPr/>
      </dsp:nvSpPr>
      <dsp:spPr>
        <a:xfrm>
          <a:off x="711" y="1764255"/>
          <a:ext cx="6377162" cy="1736206"/>
        </a:xfrm>
        <a:prstGeom prst="rect">
          <a:avLst/>
        </a:prstGeom>
        <a:solidFill>
          <a:srgbClr val="FFFF0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kern="1200" dirty="0" smtClean="0">
              <a:solidFill>
                <a:schemeClr val="tx2"/>
              </a:solidFill>
            </a:rPr>
            <a:t>Медицинская диагностика</a:t>
          </a:r>
          <a:br>
            <a:rPr lang="ru-RU" sz="2800" b="1" kern="1200" dirty="0" smtClean="0">
              <a:solidFill>
                <a:schemeClr val="tx2"/>
              </a:solidFill>
            </a:rPr>
          </a:br>
          <a:r>
            <a:rPr lang="ru-RU" sz="2800" b="1" kern="1200" dirty="0" smtClean="0">
              <a:solidFill>
                <a:schemeClr val="tx2"/>
              </a:solidFill>
            </a:rPr>
            <a:t>Психологическая диагностика</a:t>
          </a:r>
          <a:r>
            <a:rPr lang="ru-RU" sz="2800" b="1" kern="1200" dirty="0" smtClean="0"/>
            <a:t/>
          </a:r>
          <a:br>
            <a:rPr lang="ru-RU" sz="2800" b="1" kern="1200" dirty="0" smtClean="0"/>
          </a:br>
          <a:endParaRPr lang="ru-RU" sz="2800" b="1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711" y="1764255"/>
        <a:ext cx="6377162" cy="1736206"/>
      </dsp:txXfrm>
    </dsp:sp>
    <dsp:sp modelId="{00629810-6094-42EF-92AC-D41C7A957481}">
      <dsp:nvSpPr>
        <dsp:cNvPr id="0" name=""/>
        <dsp:cNvSpPr/>
      </dsp:nvSpPr>
      <dsp:spPr>
        <a:xfrm>
          <a:off x="6377874" y="1764255"/>
          <a:ext cx="5810239" cy="1736206"/>
        </a:xfrm>
        <a:prstGeom prst="rect">
          <a:avLst/>
        </a:prstGeom>
        <a:solidFill>
          <a:srgbClr val="00FFFF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kern="1200" dirty="0" smtClean="0">
              <a:solidFill>
                <a:schemeClr val="tx2"/>
              </a:solidFill>
            </a:rPr>
            <a:t>Педагогическая диагностика</a:t>
          </a:r>
          <a:br>
            <a:rPr lang="ru-RU" sz="2800" b="1" kern="1200" dirty="0" smtClean="0">
              <a:solidFill>
                <a:schemeClr val="tx2"/>
              </a:solidFill>
            </a:rPr>
          </a:br>
          <a:r>
            <a:rPr lang="ru-RU" sz="2800" b="1" kern="1200" dirty="0" smtClean="0">
              <a:solidFill>
                <a:schemeClr val="tx2"/>
              </a:solidFill>
            </a:rPr>
            <a:t>Социальная диагностика</a:t>
          </a:r>
          <a:endParaRPr lang="ru-RU" sz="2800" kern="1200" dirty="0" smtClean="0">
            <a:solidFill>
              <a:schemeClr val="tx2"/>
            </a:solidFill>
          </a:endParaRP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6377874" y="1764255"/>
        <a:ext cx="5810239" cy="17362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0B8DD-5390-4367-BA48-1F63FDD97639}">
      <dsp:nvSpPr>
        <dsp:cNvPr id="0" name=""/>
        <dsp:cNvSpPr/>
      </dsp:nvSpPr>
      <dsp:spPr>
        <a:xfrm>
          <a:off x="82490" y="1390"/>
          <a:ext cx="9991843" cy="1764937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b="1" kern="1200" dirty="0" smtClean="0"/>
            <a:t>Система мониторинга  </a:t>
          </a:r>
          <a:endParaRPr lang="ru-RU" sz="5600" b="1" kern="1200" dirty="0"/>
        </a:p>
      </dsp:txBody>
      <dsp:txXfrm>
        <a:off x="134183" y="53083"/>
        <a:ext cx="9888457" cy="1661551"/>
      </dsp:txXfrm>
    </dsp:sp>
    <dsp:sp modelId="{FD8174C3-5EB7-48D4-A7F1-FCE02041163C}">
      <dsp:nvSpPr>
        <dsp:cNvPr id="0" name=""/>
        <dsp:cNvSpPr/>
      </dsp:nvSpPr>
      <dsp:spPr>
        <a:xfrm rot="5400000">
          <a:off x="4800452" y="1803388"/>
          <a:ext cx="555920" cy="667104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 rot="-5400000">
        <a:off x="4878281" y="1858980"/>
        <a:ext cx="400262" cy="389144"/>
      </dsp:txXfrm>
    </dsp:sp>
    <dsp:sp modelId="{C5949AB8-393B-4359-B0AC-7EB2D8350233}">
      <dsp:nvSpPr>
        <dsp:cNvPr id="0" name=""/>
        <dsp:cNvSpPr/>
      </dsp:nvSpPr>
      <dsp:spPr>
        <a:xfrm>
          <a:off x="1324026" y="2507555"/>
          <a:ext cx="7508772" cy="1482455"/>
        </a:xfrm>
        <a:prstGeom prst="roundRect">
          <a:avLst>
            <a:gd name="adj" fmla="val 10000"/>
          </a:avLst>
        </a:prstGeom>
        <a:solidFill>
          <a:srgbClr val="00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b="1" kern="1200" dirty="0" smtClean="0"/>
            <a:t>Промежуточная </a:t>
          </a:r>
          <a:endParaRPr lang="ru-RU" sz="5600" b="1" kern="1200" dirty="0"/>
        </a:p>
      </dsp:txBody>
      <dsp:txXfrm>
        <a:off x="1367446" y="2550975"/>
        <a:ext cx="7421932" cy="1395615"/>
      </dsp:txXfrm>
    </dsp:sp>
    <dsp:sp modelId="{8C778B7C-EFFC-4ED0-9BA4-504333F83A25}">
      <dsp:nvSpPr>
        <dsp:cNvPr id="0" name=""/>
        <dsp:cNvSpPr/>
      </dsp:nvSpPr>
      <dsp:spPr>
        <a:xfrm rot="5400000">
          <a:off x="4800452" y="4027071"/>
          <a:ext cx="555920" cy="667104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 rot="-5400000">
        <a:off x="4878281" y="4082663"/>
        <a:ext cx="400262" cy="389144"/>
      </dsp:txXfrm>
    </dsp:sp>
    <dsp:sp modelId="{E5562760-05A1-45A5-B644-F8CB4950C9D6}">
      <dsp:nvSpPr>
        <dsp:cNvPr id="0" name=""/>
        <dsp:cNvSpPr/>
      </dsp:nvSpPr>
      <dsp:spPr>
        <a:xfrm>
          <a:off x="2659303" y="4731238"/>
          <a:ext cx="4838218" cy="1482455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/>
            <a:t>итоговая</a:t>
          </a:r>
          <a:endParaRPr lang="ru-RU" sz="5500" b="1" kern="1200" dirty="0"/>
        </a:p>
      </dsp:txBody>
      <dsp:txXfrm>
        <a:off x="2702723" y="4774658"/>
        <a:ext cx="4751378" cy="13956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3843A6-FB82-46C1-8FA3-973E3CA61D21}">
      <dsp:nvSpPr>
        <dsp:cNvPr id="0" name=""/>
        <dsp:cNvSpPr/>
      </dsp:nvSpPr>
      <dsp:spPr>
        <a:xfrm>
          <a:off x="386967" y="0"/>
          <a:ext cx="11414889" cy="4429156"/>
        </a:xfrm>
        <a:prstGeom prst="rightArrow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311CC0-2054-4F2E-839E-795AB160F617}">
      <dsp:nvSpPr>
        <dsp:cNvPr id="0" name=""/>
        <dsp:cNvSpPr/>
      </dsp:nvSpPr>
      <dsp:spPr>
        <a:xfrm>
          <a:off x="1819" y="1328746"/>
          <a:ext cx="4048787" cy="1771662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Мониторинг достижения детьми результатов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«От рождения до школы»</a:t>
          </a:r>
          <a:endParaRPr lang="ru-RU" sz="2200" b="1" kern="1200" dirty="0"/>
        </a:p>
      </dsp:txBody>
      <dsp:txXfrm>
        <a:off x="88304" y="1415231"/>
        <a:ext cx="3875817" cy="1598692"/>
      </dsp:txXfrm>
    </dsp:sp>
    <dsp:sp modelId="{556995E1-126F-4B1B-88F5-FDF7EA006702}">
      <dsp:nvSpPr>
        <dsp:cNvPr id="0" name=""/>
        <dsp:cNvSpPr/>
      </dsp:nvSpPr>
      <dsp:spPr>
        <a:xfrm>
          <a:off x="4244331" y="1328746"/>
          <a:ext cx="3874475" cy="1771662"/>
        </a:xfrm>
        <a:prstGeom prst="roundRect">
          <a:avLst/>
        </a:prstGeom>
        <a:solidFill>
          <a:srgbClr val="00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Мониторинг  достижения детьми результатов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 «ОБЖ»</a:t>
          </a:r>
          <a:endParaRPr lang="ru-RU" sz="2200" b="1" kern="1200" dirty="0"/>
        </a:p>
      </dsp:txBody>
      <dsp:txXfrm>
        <a:off x="4330816" y="1415231"/>
        <a:ext cx="3701505" cy="1598692"/>
      </dsp:txXfrm>
    </dsp:sp>
    <dsp:sp modelId="{2E99E97F-FD5E-485C-AC7F-F2DA0811E346}">
      <dsp:nvSpPr>
        <dsp:cNvPr id="0" name=""/>
        <dsp:cNvSpPr/>
      </dsp:nvSpPr>
      <dsp:spPr>
        <a:xfrm>
          <a:off x="8312530" y="1328746"/>
          <a:ext cx="3874475" cy="1771662"/>
        </a:xfrm>
        <a:prstGeom prst="roundRect">
          <a:avLst/>
        </a:prstGeom>
        <a:solidFill>
          <a:srgbClr val="00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Мониторинг достижения детьми результатов «Неболейка»</a:t>
          </a:r>
          <a:endParaRPr lang="ru-RU" sz="2200" b="1" kern="1200" dirty="0"/>
        </a:p>
      </dsp:txBody>
      <dsp:txXfrm>
        <a:off x="8399015" y="1415231"/>
        <a:ext cx="3701505" cy="1598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ru-RU">
                <a:solidFill>
                  <a:schemeClr val="tx2"/>
                </a:solidFill>
              </a:rPr>
              <a:pPr/>
              <a:t>01.10.2015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pPr/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ru-RU"/>
              <a:pPr/>
              <a:t>01.10.2015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104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651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8008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9552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pPr/>
              <a:t>01.10.2015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pPr/>
              <a:t>01.10.2015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ru-RU" noProof="0" smtClean="0"/>
              <a:pPr/>
              <a:t>01.10.2015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01.10.2015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01.10.2015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01.10.2015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01.10.2015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pPr/>
              <a:t>01.10.2015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pPr/>
              <a:t>01.10.2015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ru-RU" noProof="0" smtClean="0"/>
              <a:pPr/>
              <a:t>01.10.2015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1272" y="1785926"/>
            <a:ext cx="7143800" cy="3214710"/>
          </a:xfrm>
        </p:spPr>
        <p:txBody>
          <a:bodyPr>
            <a:noAutofit/>
          </a:bodyPr>
          <a:lstStyle/>
          <a:p>
            <a:pPr algn="ctr" defTabSz="1216152">
              <a:lnSpc>
                <a:spcPct val="9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00"/>
                </a:solidFill>
                <a:latin typeface="Century Gothic"/>
              </a:rPr>
              <a:t>  МОНИТОРИНГ  </a:t>
            </a:r>
            <a:br>
              <a:rPr lang="ru-RU" b="1" dirty="0" smtClean="0">
                <a:solidFill>
                  <a:srgbClr val="FF0000"/>
                </a:solidFill>
                <a:latin typeface="Century Gothic"/>
              </a:rPr>
            </a:br>
            <a:r>
              <a:rPr lang="ru-RU" b="1" dirty="0" smtClean="0">
                <a:solidFill>
                  <a:srgbClr val="FF0000"/>
                </a:solidFill>
                <a:latin typeface="Century Gothic"/>
              </a:rPr>
              <a:t>  В ДОУ</a:t>
            </a:r>
            <a:endParaRPr lang="ru-RU" b="1" i="0" baseline="0" dirty="0">
              <a:solidFill>
                <a:srgbClr val="FF0000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80251" y="5613400"/>
            <a:ext cx="7008574" cy="1244600"/>
          </a:xfrm>
        </p:spPr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ru-RU" sz="2800" b="0" i="0" dirty="0" smtClean="0">
                <a:solidFill>
                  <a:srgbClr val="374C81"/>
                </a:solidFill>
              </a:rPr>
              <a:t> </a:t>
            </a:r>
            <a:endParaRPr lang="ru-RU" sz="2800" b="0" i="0" dirty="0">
              <a:solidFill>
                <a:srgbClr val="374C8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8528" y="285728"/>
            <a:ext cx="6941324" cy="14957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dirty="0" smtClean="0"/>
              <a:t>Методическое объединение воспитателей </a:t>
            </a:r>
          </a:p>
          <a:p>
            <a:pPr algn="ctr">
              <a:lnSpc>
                <a:spcPct val="95000"/>
              </a:lnSpc>
            </a:pPr>
            <a:r>
              <a:rPr lang="ru-RU" dirty="0" smtClean="0"/>
              <a:t>разновозрастных групп</a:t>
            </a:r>
          </a:p>
          <a:p>
            <a:pPr algn="ctr">
              <a:lnSpc>
                <a:spcPct val="95000"/>
              </a:lnSpc>
            </a:pPr>
            <a:r>
              <a:rPr lang="ru-RU" dirty="0" smtClean="0"/>
              <a:t>дошкольных образовательных учреждений</a:t>
            </a:r>
          </a:p>
          <a:p>
            <a:pPr algn="ctr">
              <a:lnSpc>
                <a:spcPct val="95000"/>
              </a:lnSpc>
            </a:pPr>
            <a:r>
              <a:rPr lang="ru-RU" dirty="0" smtClean="0"/>
              <a:t> Вязниковского района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966620" y="4941168"/>
            <a:ext cx="3312368" cy="158417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Филатова Т.А.</a:t>
            </a:r>
            <a:br>
              <a:rPr lang="ru-RU" dirty="0" smtClean="0"/>
            </a:br>
            <a:r>
              <a:rPr lang="ru-RU" dirty="0" smtClean="0"/>
              <a:t> Воспитатель 1 квалификационной категории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165058" y="285750"/>
          <a:ext cx="11644394" cy="5857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р\Downloads\девочк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2842" y="5429250"/>
            <a:ext cx="1819275" cy="14287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94016" y="1428736"/>
            <a:ext cx="8872693" cy="3298825"/>
          </a:xfrm>
        </p:spPr>
        <p:txBody>
          <a:bodyPr>
            <a:noAutofit/>
          </a:bodyPr>
          <a:lstStyle/>
          <a:p>
            <a:pPr algn="ctr" defTabSz="1216152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Century Gothic"/>
              </a:rPr>
              <a:t>С</a:t>
            </a:r>
            <a:r>
              <a:rPr lang="ru-RU" sz="4400" b="1" i="0" baseline="0" dirty="0" smtClean="0">
                <a:solidFill>
                  <a:srgbClr val="FF0000"/>
                </a:solidFill>
                <a:latin typeface="Century Gothic"/>
                <a:ea typeface="+mj-ea"/>
                <a:cs typeface="+mj-cs"/>
              </a:rPr>
              <a:t>истема мониторинга реализации </a:t>
            </a:r>
            <a:br>
              <a:rPr lang="ru-RU" sz="4400" b="1" i="0" baseline="0" dirty="0" smtClean="0">
                <a:solidFill>
                  <a:srgbClr val="FF0000"/>
                </a:solidFill>
                <a:latin typeface="Century Gothic"/>
                <a:ea typeface="+mj-ea"/>
                <a:cs typeface="+mj-cs"/>
              </a:rPr>
            </a:br>
            <a:r>
              <a:rPr lang="ru-RU" sz="4400" b="1" i="0" baseline="0" dirty="0" smtClean="0">
                <a:solidFill>
                  <a:srgbClr val="FF0000"/>
                </a:solidFill>
                <a:latin typeface="Century Gothic"/>
                <a:ea typeface="+mj-ea"/>
                <a:cs typeface="+mj-cs"/>
              </a:rPr>
              <a:t>основной общеобразовательной программы </a:t>
            </a:r>
            <a:br>
              <a:rPr lang="ru-RU" sz="4400" b="1" i="0" baseline="0" dirty="0" smtClean="0">
                <a:solidFill>
                  <a:srgbClr val="FF0000"/>
                </a:solidFill>
                <a:latin typeface="Century Gothic"/>
                <a:ea typeface="+mj-ea"/>
                <a:cs typeface="+mj-cs"/>
              </a:rPr>
            </a:br>
            <a:r>
              <a:rPr lang="ru-RU" sz="4400" b="1" i="0" baseline="0" dirty="0" smtClean="0">
                <a:solidFill>
                  <a:srgbClr val="FF0000"/>
                </a:solidFill>
                <a:latin typeface="Century Gothic"/>
                <a:ea typeface="+mj-ea"/>
                <a:cs typeface="+mj-cs"/>
              </a:rPr>
              <a:t>в МБДОУ «Детский сад № </a:t>
            </a:r>
            <a:r>
              <a:rPr lang="ru-RU" sz="4400" b="1" dirty="0" smtClean="0">
                <a:solidFill>
                  <a:srgbClr val="FF0000"/>
                </a:solidFill>
                <a:latin typeface="Century Gothic"/>
              </a:rPr>
              <a:t>8</a:t>
            </a:r>
            <a:r>
              <a:rPr lang="ru-RU" sz="4400" b="1" i="0" baseline="0" dirty="0" smtClean="0">
                <a:solidFill>
                  <a:srgbClr val="FF0000"/>
                </a:solidFill>
                <a:latin typeface="Century Gothic"/>
                <a:ea typeface="+mj-ea"/>
                <a:cs typeface="+mj-cs"/>
              </a:rPr>
              <a:t> «</a:t>
            </a:r>
            <a:r>
              <a:rPr lang="ru-RU" sz="4400" b="1" dirty="0" smtClean="0">
                <a:solidFill>
                  <a:srgbClr val="FF0000"/>
                </a:solidFill>
                <a:latin typeface="Century Gothic"/>
              </a:rPr>
              <a:t>Огоне</a:t>
            </a:r>
            <a:r>
              <a:rPr lang="ru-RU" sz="4400" b="1" i="0" baseline="0" dirty="0" smtClean="0">
                <a:solidFill>
                  <a:srgbClr val="FF0000"/>
                </a:solidFill>
                <a:latin typeface="Century Gothic"/>
                <a:ea typeface="+mj-ea"/>
                <a:cs typeface="+mj-cs"/>
              </a:rPr>
              <a:t>к»</a:t>
            </a:r>
            <a:endParaRPr lang="ru-RU" sz="4400" b="1" i="0" baseline="0" dirty="0">
              <a:solidFill>
                <a:srgbClr val="FF0000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80251" y="5613400"/>
            <a:ext cx="7008574" cy="1244600"/>
          </a:xfrm>
        </p:spPr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ru-RU" sz="2800" b="0" i="0" dirty="0" smtClean="0">
                <a:solidFill>
                  <a:srgbClr val="374C81"/>
                </a:solidFill>
              </a:rPr>
              <a:t> </a:t>
            </a:r>
            <a:endParaRPr lang="ru-RU" sz="2800" b="0" i="0" dirty="0">
              <a:solidFill>
                <a:srgbClr val="374C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0"/>
          <a:ext cx="916624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1500174"/>
          <a:ext cx="12188825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08396" y="357166"/>
            <a:ext cx="7429552" cy="911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2800" b="1" dirty="0" smtClean="0">
                <a:solidFill>
                  <a:srgbClr val="FF0000"/>
                </a:solidFill>
              </a:rPr>
              <a:t>Система мониторинга реализации ООП МБДОУ  включает: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08396" y="6215082"/>
            <a:ext cx="8404865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b="1" i="1" dirty="0" smtClean="0">
                <a:solidFill>
                  <a:srgbClr val="002060"/>
                </a:solidFill>
              </a:rPr>
              <a:t>*Мониторинг – деятельность по сбору информации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Click="0" advTm="20000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6072229" cy="6858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FF0000"/>
                </a:solidFill>
              </a:rPr>
              <a:t>Планируемые итоговые результаты освоения детьми ООП:                      </a:t>
            </a:r>
            <a:r>
              <a:rPr lang="ru-RU" sz="1400" b="1" dirty="0" smtClean="0">
                <a:solidFill>
                  <a:srgbClr val="010AB7"/>
                </a:solidFill>
              </a:rPr>
              <a:t> 	</a:t>
            </a:r>
            <a:r>
              <a:rPr lang="ru-RU" sz="1800" b="1" dirty="0" smtClean="0">
                <a:solidFill>
                  <a:srgbClr val="010AB7"/>
                </a:solidFill>
              </a:rPr>
              <a:t>физически развитый, овладевший основными культурно- гигиеническими навыками.                                    	Любознательный, активный            	Эмоционально отзывчивый                     	Овладевший средствами общения и способами взаимодействия со взрослыми и сверстниками                                          	Способный управлять своим поведением и планировать свои действия на основе первичных ценностных представлений                          		 Способный решать интеллектуальные и личностные задачи (проблемы), адекватные возрасту                                                      	Имеющий первичные представления о себе, семье, обществе, государстве, мире и природе                                                  	Овладевший универсальными предпосылками учебной деятельности                         	Овладевший необходимыми умениями и навыками. </a:t>
            </a:r>
            <a:endParaRPr lang="ru-RU" sz="1800" b="1" dirty="0">
              <a:solidFill>
                <a:srgbClr val="010AB7"/>
              </a:solidFill>
            </a:endParaRPr>
          </a:p>
        </p:txBody>
      </p:sp>
      <p:pic>
        <p:nvPicPr>
          <p:cNvPr id="1029" name="Picture 5" descr="C:\Documents and Settings\User\Рабочий стол\фото лена загубняя\09112012228.jpg"/>
          <p:cNvPicPr>
            <a:picLocks noChangeAspect="1" noChangeArrowheads="1"/>
          </p:cNvPicPr>
          <p:nvPr/>
        </p:nvPicPr>
        <p:blipFill>
          <a:blip r:embed="rId2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11" t="28233" r="22980"/>
          <a:stretch>
            <a:fillRect/>
          </a:stretch>
        </p:blipFill>
        <p:spPr bwMode="auto">
          <a:xfrm>
            <a:off x="6131106" y="1357298"/>
            <a:ext cx="6057719" cy="5500702"/>
          </a:xfrm>
          <a:prstGeom prst="rect">
            <a:avLst/>
          </a:prstGeom>
          <a:noFill/>
          <a:ln w="38100">
            <a:solidFill>
              <a:srgbClr val="010AB7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12188825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Промежуточные</a:t>
            </a:r>
            <a:r>
              <a:rPr lang="ru-RU" sz="3200" b="1" dirty="0" smtClean="0">
                <a:solidFill>
                  <a:srgbClr val="010AB7"/>
                </a:solidFill>
              </a:rPr>
              <a:t>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010AB7"/>
                </a:solidFill>
              </a:rPr>
              <a:t>результаты освоения ООП раскрывают динамику формирования интегративных качеств воспитанников в каждый возрастной период по всем направлениям развития детей:</a:t>
            </a:r>
          </a:p>
          <a:p>
            <a:pPr algn="ctr">
              <a:buNone/>
            </a:pPr>
            <a:endParaRPr lang="ru-RU" sz="3200" b="1" dirty="0" smtClean="0">
              <a:solidFill>
                <a:srgbClr val="010AB7"/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010AB7"/>
                </a:solidFill>
              </a:rPr>
              <a:t/>
            </a:r>
            <a:br>
              <a:rPr lang="ru-RU" sz="3200" b="1" dirty="0" smtClean="0">
                <a:solidFill>
                  <a:srgbClr val="010AB7"/>
                </a:solidFill>
              </a:rPr>
            </a:br>
            <a:r>
              <a:rPr lang="ru-RU" sz="1800" b="1" dirty="0" smtClean="0">
                <a:solidFill>
                  <a:srgbClr val="010AB7"/>
                </a:solidFill>
              </a:rPr>
              <a:t/>
            </a:r>
            <a:br>
              <a:rPr lang="ru-RU" sz="1800" b="1" dirty="0" smtClean="0">
                <a:solidFill>
                  <a:srgbClr val="010AB7"/>
                </a:solidFill>
              </a:rPr>
            </a:br>
            <a:r>
              <a:rPr lang="ru-RU" sz="1800" b="1" dirty="0" smtClean="0">
                <a:solidFill>
                  <a:srgbClr val="010AB7"/>
                </a:solidFill>
              </a:rPr>
              <a:t>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93686" y="2857494"/>
          <a:ext cx="10858576" cy="378621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429288"/>
                <a:gridCol w="5429288"/>
              </a:tblGrid>
              <a:tr h="63103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возраст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Направления развития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</a:tr>
              <a:tr h="63103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От1-2</a:t>
                      </a:r>
                      <a:r>
                        <a:rPr lang="ru-RU" b="1" baseline="0" dirty="0" smtClean="0"/>
                        <a:t> лет</a:t>
                      </a:r>
                      <a:endParaRPr lang="ru-RU" b="1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sz="3200" b="1" dirty="0" smtClean="0"/>
                        <a:t>Интегративные качества и образовательные области</a:t>
                      </a:r>
                      <a:endParaRPr lang="ru-RU" sz="32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63103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От 2-3 лет</a:t>
                      </a:r>
                      <a:endParaRPr lang="ru-RU" b="1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3103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От 3-4 лет</a:t>
                      </a:r>
                      <a:endParaRPr lang="ru-RU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3103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От 4-5 лет</a:t>
                      </a:r>
                      <a:endParaRPr lang="ru-RU" b="1" dirty="0"/>
                    </a:p>
                  </a:txBody>
                  <a:tcPr>
                    <a:solidFill>
                      <a:srgbClr val="CC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3103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От 5-6 лет</a:t>
                      </a:r>
                      <a:endParaRPr lang="ru-RU" b="1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12188825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Итоговые</a:t>
            </a:r>
            <a:r>
              <a:rPr lang="ru-RU" sz="3200" b="1" dirty="0" smtClean="0">
                <a:solidFill>
                  <a:srgbClr val="010AB7"/>
                </a:solidFill>
              </a:rPr>
              <a:t>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010AB7"/>
                </a:solidFill>
              </a:rPr>
              <a:t>результаты освоения ООП раскрывают результат  формирования интегративных качеств воспитанника подготовительной группы  ДОУ по всем направлениям развития детей:</a:t>
            </a:r>
          </a:p>
          <a:p>
            <a:pPr algn="ctr">
              <a:buNone/>
            </a:pPr>
            <a:endParaRPr lang="ru-RU" sz="3200" b="1" dirty="0" smtClean="0">
              <a:solidFill>
                <a:srgbClr val="010AB7"/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010AB7"/>
                </a:solidFill>
              </a:rPr>
              <a:t/>
            </a:r>
            <a:br>
              <a:rPr lang="ru-RU" sz="3200" b="1" dirty="0" smtClean="0">
                <a:solidFill>
                  <a:srgbClr val="010AB7"/>
                </a:solidFill>
              </a:rPr>
            </a:br>
            <a:r>
              <a:rPr lang="ru-RU" sz="1800" b="1" dirty="0" smtClean="0">
                <a:solidFill>
                  <a:srgbClr val="010AB7"/>
                </a:solidFill>
              </a:rPr>
              <a:t/>
            </a:r>
            <a:br>
              <a:rPr lang="ru-RU" sz="1800" b="1" dirty="0" smtClean="0">
                <a:solidFill>
                  <a:srgbClr val="010AB7"/>
                </a:solidFill>
              </a:rPr>
            </a:br>
            <a:r>
              <a:rPr lang="ru-RU" sz="1800" b="1" dirty="0" smtClean="0">
                <a:solidFill>
                  <a:srgbClr val="010AB7"/>
                </a:solidFill>
              </a:rPr>
              <a:t>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93686" y="2857494"/>
          <a:ext cx="10858576" cy="378621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429288"/>
                <a:gridCol w="5429288"/>
              </a:tblGrid>
              <a:tr h="63103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возраст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Направления развития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</a:tr>
              <a:tr h="3155180"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 </a:t>
                      </a:r>
                      <a:r>
                        <a:rPr lang="ru-RU" sz="7200" b="1" dirty="0" smtClean="0">
                          <a:solidFill>
                            <a:schemeClr val="tx2"/>
                          </a:solidFill>
                        </a:rPr>
                        <a:t>7 лет</a:t>
                      </a:r>
                      <a:endParaRPr lang="ru-RU" sz="72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chemeClr val="tx2"/>
                          </a:solidFill>
                        </a:rPr>
                        <a:t>Интегративные качества и образовательные области</a:t>
                      </a:r>
                      <a:endParaRPr lang="ru-RU" sz="32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1000108"/>
          <a:ext cx="12188825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808396" y="6215082"/>
            <a:ext cx="8404865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b="1" i="1" dirty="0" smtClean="0">
                <a:solidFill>
                  <a:srgbClr val="002060"/>
                </a:solidFill>
              </a:rPr>
              <a:t>*Мониторинг – деятельность по сбору информации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Click="0" advTm="20000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12188825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010AB7"/>
                </a:solidFill>
              </a:rPr>
              <a:t/>
            </a:r>
            <a:br>
              <a:rPr lang="ru-RU" sz="1800" b="1" dirty="0" smtClean="0">
                <a:solidFill>
                  <a:srgbClr val="010AB7"/>
                </a:solidFill>
              </a:rPr>
            </a:br>
            <a:endParaRPr lang="ru-RU" sz="1800" b="1" dirty="0" smtClean="0">
              <a:solidFill>
                <a:srgbClr val="010AB7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010AB7"/>
                </a:solidFill>
              </a:rPr>
              <a:t>  </a:t>
            </a:r>
            <a:br>
              <a:rPr lang="ru-RU" sz="1800" b="1" dirty="0" smtClean="0">
                <a:solidFill>
                  <a:srgbClr val="010AB7"/>
                </a:solidFill>
              </a:rPr>
            </a:br>
            <a:r>
              <a:rPr lang="ru-RU" sz="1800" b="1" dirty="0" smtClean="0">
                <a:solidFill>
                  <a:srgbClr val="010AB7"/>
                </a:solidFill>
              </a:rPr>
              <a:t/>
            </a:r>
            <a:br>
              <a:rPr lang="ru-RU" sz="1800" b="1" dirty="0" smtClean="0">
                <a:solidFill>
                  <a:srgbClr val="010AB7"/>
                </a:solidFill>
              </a:rPr>
            </a:br>
            <a:r>
              <a:rPr lang="ru-RU" sz="1800" b="1" dirty="0" smtClean="0">
                <a:solidFill>
                  <a:srgbClr val="010AB7"/>
                </a:solidFill>
              </a:rPr>
              <a:t/>
            </a:r>
            <a:br>
              <a:rPr lang="ru-RU" sz="1800" b="1" dirty="0" smtClean="0">
                <a:solidFill>
                  <a:srgbClr val="010AB7"/>
                </a:solidFill>
              </a:rPr>
            </a:br>
            <a:r>
              <a:rPr lang="ru-RU" sz="1800" b="1" dirty="0" smtClean="0">
                <a:solidFill>
                  <a:srgbClr val="010AB7"/>
                </a:solidFill>
              </a:rPr>
              <a:t/>
            </a:r>
            <a:br>
              <a:rPr lang="ru-RU" sz="1800" b="1" dirty="0" smtClean="0">
                <a:solidFill>
                  <a:srgbClr val="010AB7"/>
                </a:solidFill>
              </a:rPr>
            </a:br>
            <a:r>
              <a:rPr lang="ru-RU" sz="1800" b="1" dirty="0" smtClean="0">
                <a:solidFill>
                  <a:srgbClr val="010AB7"/>
                </a:solidFill>
              </a:rPr>
              <a:t/>
            </a:r>
            <a:br>
              <a:rPr lang="ru-RU" sz="1800" b="1" dirty="0" smtClean="0">
                <a:solidFill>
                  <a:srgbClr val="010AB7"/>
                </a:solidFill>
              </a:rPr>
            </a:br>
            <a:r>
              <a:rPr lang="ru-RU" sz="1800" b="1" dirty="0" smtClean="0">
                <a:solidFill>
                  <a:srgbClr val="010AB7"/>
                </a:solidFill>
              </a:rPr>
              <a:t> </a:t>
            </a: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307934" y="357166"/>
          <a:ext cx="11501518" cy="6500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12188825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b="1" dirty="0" smtClean="0">
                <a:solidFill>
                  <a:srgbClr val="010AB7"/>
                </a:solidFill>
              </a:rPr>
              <a:t/>
            </a:r>
            <a:br>
              <a:rPr lang="ru-RU" sz="1800" b="1" dirty="0" smtClean="0">
                <a:solidFill>
                  <a:srgbClr val="010AB7"/>
                </a:solidFill>
              </a:rPr>
            </a:br>
            <a:r>
              <a:rPr lang="ru-RU" sz="3600" b="1" dirty="0" smtClean="0">
                <a:solidFill>
                  <a:srgbClr val="0000FF"/>
                </a:solidFill>
              </a:rPr>
              <a:t>Мониторинг </a:t>
            </a:r>
            <a:r>
              <a:rPr lang="ru-RU" sz="2800" b="1" dirty="0" smtClean="0">
                <a:solidFill>
                  <a:srgbClr val="0000FF"/>
                </a:solidFill>
              </a:rPr>
              <a:t>проводится 2 раза в год:  1-2 недели сентября,  3-4 недели мая.   Результаты мониторинга оформляются в виде таблиц по направлениям развития  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08000" y="1785926"/>
          <a:ext cx="10787139" cy="457200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286280"/>
                <a:gridCol w="2905146"/>
                <a:gridCol w="3595713"/>
              </a:tblGrid>
              <a:tr h="1142829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ИНТЕГРАТИВНОЕ КАЧЕСТВО</a:t>
                      </a: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«ФИЗИЧЕСКИ РАЗВИТЫЙ,ОВЛАДЕВШИЙ ОСНОВНЫМИ</a:t>
                      </a: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КУЛЬТУРНО-ГИГИЕНИЧСЕСКИМИ НАВЫКАМИ»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0180">
                <a:tc rowSpan="3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П 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О К А З А Т Е Л И    </a:t>
                      </a:r>
                      <a:endParaRPr lang="ru-RU" sz="20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Р А З В И Т И Я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Дата проведения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93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Осень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Весна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06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Оценка в баллах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189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Century Schoolbook"/>
                        </a:rPr>
                        <a:t>Владеет соответствующими возрасту основными движениями</a:t>
                      </a:r>
                      <a:endParaRPr lang="ru-RU" sz="20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3 балла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– высокий уровень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2 балла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– средний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1 балл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–   ниже 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среднего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0 баллов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– низкий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Century Schoolbook"/>
                        </a:rPr>
                        <a:t> </a:t>
                      </a:r>
                      <a:endParaRPr lang="ru-RU" sz="2000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97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890" algn="just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16132" y="857232"/>
            <a:ext cx="8872693" cy="5013337"/>
          </a:xfrm>
        </p:spPr>
        <p:txBody>
          <a:bodyPr>
            <a:noAutofit/>
          </a:bodyPr>
          <a:lstStyle/>
          <a:p>
            <a:pPr algn="ctr" defTabSz="1216152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Century Gothic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Century Gothic"/>
              </a:rPr>
              <a:t>мониторинг</a:t>
            </a:r>
            <a:br>
              <a:rPr lang="ru-RU" b="1" dirty="0" smtClean="0">
                <a:solidFill>
                  <a:srgbClr val="FF0000"/>
                </a:solidFill>
                <a:latin typeface="Century Gothic"/>
              </a:rPr>
            </a:br>
            <a:r>
              <a:rPr lang="ru-RU" sz="4400" b="1" dirty="0" smtClean="0">
                <a:solidFill>
                  <a:srgbClr val="FF0000"/>
                </a:solidFill>
                <a:latin typeface="Century Gothic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Century Gothic"/>
              </a:rPr>
              <a:t>(от  латинского-</a:t>
            </a:r>
            <a:r>
              <a:rPr lang="en-US" sz="4000" b="1" dirty="0" smtClean="0">
                <a:solidFill>
                  <a:srgbClr val="FF0000"/>
                </a:solidFill>
                <a:latin typeface="Century Gothic"/>
              </a:rPr>
              <a:t> monitor- </a:t>
            </a:r>
            <a:r>
              <a:rPr lang="ru-RU" sz="4000" b="1" dirty="0" smtClean="0">
                <a:solidFill>
                  <a:srgbClr val="FF0000"/>
                </a:solidFill>
                <a:latin typeface="Century Gothic"/>
              </a:rPr>
              <a:t>напоминающий, надзирающий</a:t>
            </a:r>
            <a:r>
              <a:rPr lang="en-US" sz="4000" b="1" dirty="0" smtClean="0">
                <a:solidFill>
                  <a:srgbClr val="FF0000"/>
                </a:solidFill>
                <a:latin typeface="Century Gothic"/>
              </a:rPr>
              <a:t>)</a:t>
            </a:r>
            <a:r>
              <a:rPr lang="ru-RU" sz="4000" b="1" dirty="0" smtClean="0">
                <a:solidFill>
                  <a:srgbClr val="FF0000"/>
                </a:solidFill>
                <a:latin typeface="Century Gothic"/>
              </a:rPr>
              <a:t>- комплексная система наблюдений, оценки, прогноза </a:t>
            </a:r>
            <a:r>
              <a:rPr lang="ru-RU" sz="4000" b="1" i="1" dirty="0" smtClean="0">
                <a:solidFill>
                  <a:schemeClr val="tx2"/>
                </a:solidFill>
                <a:latin typeface="Century Gothic"/>
              </a:rPr>
              <a:t>изменений  в результатах освоения ООП, </a:t>
            </a:r>
            <a:r>
              <a:rPr lang="ru-RU" sz="4000" b="1" dirty="0" smtClean="0">
                <a:solidFill>
                  <a:srgbClr val="FF0000"/>
                </a:solidFill>
                <a:latin typeface="Century Gothic"/>
              </a:rPr>
              <a:t>под влиянием </a:t>
            </a:r>
            <a:r>
              <a:rPr lang="ru-RU" sz="4000" b="1" i="1" dirty="0" smtClean="0">
                <a:solidFill>
                  <a:schemeClr val="tx2"/>
                </a:solidFill>
                <a:latin typeface="Century Gothic"/>
              </a:rPr>
              <a:t>педагогических </a:t>
            </a:r>
            <a:r>
              <a:rPr lang="ru-RU" sz="4000" b="1" dirty="0" smtClean="0">
                <a:solidFill>
                  <a:srgbClr val="FF0000"/>
                </a:solidFill>
                <a:latin typeface="Century Gothic"/>
              </a:rPr>
              <a:t>воздействий. </a:t>
            </a:r>
            <a:endParaRPr lang="ru-RU" sz="4000" b="1" i="0" baseline="0" dirty="0">
              <a:solidFill>
                <a:srgbClr val="FF0000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80251" y="5613400"/>
            <a:ext cx="7008574" cy="1244600"/>
          </a:xfrm>
        </p:spPr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ru-RU" sz="2800" b="0" i="0" dirty="0" smtClean="0">
                <a:solidFill>
                  <a:srgbClr val="374C81"/>
                </a:solidFill>
              </a:rPr>
              <a:t> </a:t>
            </a:r>
            <a:endParaRPr lang="ru-RU" sz="2800" b="0" i="0" dirty="0">
              <a:solidFill>
                <a:srgbClr val="374C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9263383" cy="642939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300" b="1" dirty="0" smtClean="0">
                <a:solidFill>
                  <a:schemeClr val="tx2"/>
                </a:solidFill>
              </a:rPr>
              <a:t>По результатам заполнения  таблиц                         делаются два вывода:</a:t>
            </a:r>
            <a:br>
              <a:rPr lang="ru-RU" sz="3300" b="1" dirty="0" smtClean="0">
                <a:solidFill>
                  <a:schemeClr val="tx2"/>
                </a:solidFill>
              </a:rPr>
            </a:br>
            <a:r>
              <a:rPr lang="ru-RU" sz="3300" b="1" dirty="0" smtClean="0"/>
              <a:t/>
            </a:r>
            <a:br>
              <a:rPr lang="ru-RU" sz="3300" b="1" dirty="0" smtClean="0"/>
            </a:br>
            <a:r>
              <a:rPr lang="ru-RU" sz="3300" b="1" dirty="0" smtClean="0"/>
              <a:t>1</a:t>
            </a:r>
            <a:r>
              <a:rPr lang="ru-RU" sz="3300" b="1" dirty="0" smtClean="0">
                <a:solidFill>
                  <a:srgbClr val="FF0000"/>
                </a:solidFill>
              </a:rPr>
              <a:t>. Определяются проблемные поля развития           каждого ребенка, по которым ему будет оказана   индивидуальная помощь воспитателя        (индивидуальная и коррекционная работа)</a:t>
            </a:r>
            <a:r>
              <a:rPr lang="ru-RU" sz="3300" b="1" dirty="0" smtClean="0"/>
              <a:t/>
            </a:r>
            <a:br>
              <a:rPr lang="ru-RU" sz="3300" b="1" dirty="0" smtClean="0"/>
            </a:br>
            <a:r>
              <a:rPr lang="ru-RU" sz="3300" b="1" dirty="0" smtClean="0"/>
              <a:t/>
            </a:r>
            <a:br>
              <a:rPr lang="ru-RU" sz="3300" b="1" dirty="0" smtClean="0"/>
            </a:br>
            <a:r>
              <a:rPr lang="ru-RU" sz="3300" b="1" dirty="0" smtClean="0">
                <a:solidFill>
                  <a:srgbClr val="0070C0"/>
                </a:solidFill>
              </a:rPr>
              <a:t>2</a:t>
            </a:r>
            <a:r>
              <a:rPr lang="ru-RU" sz="3300" b="1" dirty="0" smtClean="0">
                <a:solidFill>
                  <a:srgbClr val="0000FF"/>
                </a:solidFill>
              </a:rPr>
              <a:t>. Выявляются проблемные направления работы педагогов по группе в целом - основания для углубленной работы.  </a:t>
            </a:r>
            <a:r>
              <a:rPr lang="ru-RU" sz="3300" b="1" dirty="0" smtClean="0"/>
              <a:t/>
            </a:r>
            <a:br>
              <a:rPr lang="ru-RU" sz="3300" b="1" dirty="0" smtClean="0"/>
            </a:br>
            <a:r>
              <a:rPr lang="ru-RU" sz="3300" b="1" dirty="0" smtClean="0"/>
              <a:t/>
            </a:r>
            <a:br>
              <a:rPr lang="ru-RU" sz="3300" b="1" dirty="0" smtClean="0"/>
            </a:br>
            <a:r>
              <a:rPr lang="ru-RU" sz="3300" b="1" dirty="0" smtClean="0">
                <a:solidFill>
                  <a:srgbClr val="996600"/>
                </a:solidFill>
              </a:rPr>
              <a:t>На основании данных мониторинга детей       составляется сводная данных                            мониторинга группы. </a:t>
            </a:r>
          </a:p>
          <a:p>
            <a:pPr>
              <a:buNone/>
            </a:pPr>
            <a:r>
              <a:rPr lang="ru-RU" sz="3300" b="1" dirty="0" smtClean="0">
                <a:solidFill>
                  <a:schemeClr val="tx2"/>
                </a:solidFill>
              </a:rPr>
              <a:t>Сводные данные мониторинга каждой возрастной группы составляют </a:t>
            </a:r>
            <a:r>
              <a:rPr lang="ru-RU" sz="3300" b="1" dirty="0" smtClean="0">
                <a:solidFill>
                  <a:srgbClr val="FF0000"/>
                </a:solidFill>
              </a:rPr>
              <a:t>сводную таблицу     реализации содержания ООП МБДОУ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 descr="C:\Documents and Settings\User\Рабочий стол\фото лена загубняя\08112012227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31" t="28296" r="43661"/>
          <a:stretch>
            <a:fillRect/>
          </a:stretch>
        </p:blipFill>
        <p:spPr bwMode="auto">
          <a:xfrm>
            <a:off x="8196464" y="357166"/>
            <a:ext cx="3992361" cy="47482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Спасибо за внимание!</a:t>
            </a:r>
            <a:br>
              <a:rPr lang="ru-RU" b="1" dirty="0" smtClean="0">
                <a:solidFill>
                  <a:srgbClr val="0000FF"/>
                </a:solidFill>
              </a:rPr>
            </a:br>
            <a:r>
              <a:rPr lang="ru-RU" b="1" dirty="0" smtClean="0">
                <a:solidFill>
                  <a:srgbClr val="0000FF"/>
                </a:solidFill>
              </a:rPr>
              <a:t>Всегда готовы к сотрудничеству: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 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 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5122" name="Picture 2" descr="C:\Documents and Settings\User\Мои документы\ФОТО\фот\SDC1246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7600" y="2324695"/>
            <a:ext cx="4976813" cy="37326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8" name="Picture 4" descr="C:\Documents and Settings\User\Мои документы\ФОТО\фот\SDC1240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8435" y="2324792"/>
            <a:ext cx="4975167" cy="37324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-500090"/>
          <a:ext cx="12188825" cy="7358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1071516" cy="852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Соц. заказ: функции воспитателя ДОУ:</a:t>
            </a:r>
            <a:endParaRPr lang="ru-RU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071546"/>
          <a:ext cx="12188825" cy="578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94016" y="1428736"/>
            <a:ext cx="8872693" cy="3298825"/>
          </a:xfrm>
        </p:spPr>
        <p:txBody>
          <a:bodyPr>
            <a:noAutofit/>
          </a:bodyPr>
          <a:lstStyle/>
          <a:p>
            <a:pPr algn="ctr" defTabSz="1216152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Century Gothic"/>
              </a:rPr>
              <a:t>С</a:t>
            </a:r>
            <a:r>
              <a:rPr lang="ru-RU" sz="4400" b="1" i="0" baseline="0" dirty="0" smtClean="0">
                <a:solidFill>
                  <a:srgbClr val="FF0000"/>
                </a:solidFill>
                <a:latin typeface="Century Gothic"/>
                <a:ea typeface="+mj-ea"/>
                <a:cs typeface="+mj-cs"/>
              </a:rPr>
              <a:t>истема мониторинга реализации </a:t>
            </a:r>
            <a:br>
              <a:rPr lang="ru-RU" sz="4400" b="1" i="0" baseline="0" dirty="0" smtClean="0">
                <a:solidFill>
                  <a:srgbClr val="FF0000"/>
                </a:solidFill>
                <a:latin typeface="Century Gothic"/>
                <a:ea typeface="+mj-ea"/>
                <a:cs typeface="+mj-cs"/>
              </a:rPr>
            </a:br>
            <a:r>
              <a:rPr lang="ru-RU" sz="4400" b="1" i="0" baseline="0" dirty="0" smtClean="0">
                <a:solidFill>
                  <a:srgbClr val="FF0000"/>
                </a:solidFill>
                <a:latin typeface="Century Gothic"/>
                <a:ea typeface="+mj-ea"/>
                <a:cs typeface="+mj-cs"/>
              </a:rPr>
              <a:t>основной общеобразовательной программы ДОУ</a:t>
            </a:r>
            <a:br>
              <a:rPr lang="ru-RU" sz="4400" b="1" i="0" baseline="0" dirty="0" smtClean="0">
                <a:solidFill>
                  <a:srgbClr val="FF0000"/>
                </a:solidFill>
                <a:latin typeface="Century Gothic"/>
                <a:ea typeface="+mj-ea"/>
                <a:cs typeface="+mj-cs"/>
              </a:rPr>
            </a:br>
            <a:r>
              <a:rPr lang="ru-RU" sz="4400" b="1" i="0" baseline="0" dirty="0" smtClean="0">
                <a:solidFill>
                  <a:srgbClr val="FF0000"/>
                </a:solidFill>
                <a:latin typeface="Century Gothic"/>
                <a:ea typeface="+mj-ea"/>
                <a:cs typeface="+mj-cs"/>
              </a:rPr>
              <a:t> </a:t>
            </a:r>
            <a:endParaRPr lang="ru-RU" sz="4400" b="1" i="0" baseline="0" dirty="0">
              <a:solidFill>
                <a:srgbClr val="FF0000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80251" y="5613400"/>
            <a:ext cx="7008574" cy="1244600"/>
          </a:xfrm>
        </p:spPr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ru-RU" sz="2800" b="0" i="0" dirty="0" smtClean="0">
                <a:solidFill>
                  <a:srgbClr val="374C81"/>
                </a:solidFill>
              </a:rPr>
              <a:t> </a:t>
            </a:r>
            <a:endParaRPr lang="ru-RU" sz="2800" b="0" i="0" dirty="0">
              <a:solidFill>
                <a:srgbClr val="374C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07935" y="214290"/>
          <a:ext cx="11715832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1071516" cy="85247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Педагогический коллектив ДОУ</a:t>
            </a:r>
            <a:endParaRPr lang="ru-RU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071546"/>
          <a:ext cx="12188825" cy="578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0" y="285728"/>
          <a:ext cx="12188825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17600" y="285750"/>
          <a:ext cx="10156825" cy="6215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S102787940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5F3C251-2A44-472B-8189-0695C2D742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TS102787940</Template>
  <TotalTime>0</TotalTime>
  <Words>550</Words>
  <Application>Microsoft Office PowerPoint</Application>
  <PresentationFormat>Произвольный</PresentationFormat>
  <Paragraphs>132</Paragraphs>
  <Slides>21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Calibri</vt:lpstr>
      <vt:lpstr>Century Gothic</vt:lpstr>
      <vt:lpstr>Century Schoolbook</vt:lpstr>
      <vt:lpstr>Tahoma</vt:lpstr>
      <vt:lpstr>Times New Roman</vt:lpstr>
      <vt:lpstr>Wingdings</vt:lpstr>
      <vt:lpstr>TS102787940</vt:lpstr>
      <vt:lpstr>  МОНИТОРИНГ     В ДОУ</vt:lpstr>
      <vt:lpstr> мониторинг  (от  латинского- monitor- напоминающий, надзирающий)- комплексная система наблюдений, оценки, прогноза изменений  в результатах освоения ООП, под влиянием педагогических воздействий. </vt:lpstr>
      <vt:lpstr>Презентация PowerPoint</vt:lpstr>
      <vt:lpstr>Соц. заказ: функции воспитателя ДОУ:</vt:lpstr>
      <vt:lpstr>Система мониторинга реализации  основной общеобразовательной программы ДОУ  </vt:lpstr>
      <vt:lpstr>Презентация PowerPoint</vt:lpstr>
      <vt:lpstr>Педагогический коллектив ДОУ</vt:lpstr>
      <vt:lpstr>Презентация PowerPoint</vt:lpstr>
      <vt:lpstr>Презентация PowerPoint</vt:lpstr>
      <vt:lpstr>Презентация PowerPoint</vt:lpstr>
      <vt:lpstr>Система мониторинга реализации  основной общеобразовательной программы  в МБДОУ «Детский сад № 8 «Огонек»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Всегда готовы к сотрудничеству: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2013-02-19T11:29:50Z</dcterms:created>
  <dcterms:modified xsi:type="dcterms:W3CDTF">2015-10-01T15:26:51Z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