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8A3D9-0194-4479-AC1C-6DE508B06D73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AD11A-298B-4094-B094-A7FDFC412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AD11A-298B-4094-B094-A7FDFC4123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AD11A-298B-4094-B094-A7FDFC4123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AD11A-298B-4094-B094-A7FDFC4123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E624-4AB1-4453-9F4D-4558A931320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7293-6C52-41FE-ACAE-F51B2A101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Проект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Интерактивная игра-сказка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«Шалун-Попрыгун»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bigstock_Balls_4164448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39752" y="404664"/>
            <a:ext cx="4248472" cy="29739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72008"/>
            <a:ext cx="816173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 b="1245"/>
          <a:stretch>
            <a:fillRect/>
          </a:stretch>
        </p:blipFill>
        <p:spPr bwMode="auto">
          <a:xfrm>
            <a:off x="539552" y="260648"/>
            <a:ext cx="55626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58845Silver_Pearl_gi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4981727" y="2875258"/>
            <a:ext cx="5301229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32656"/>
            <a:ext cx="6768752" cy="25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9173-1402110123-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3928" y="2996952"/>
            <a:ext cx="4680520" cy="3510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764704"/>
            <a:ext cx="833905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7222" y="620688"/>
            <a:ext cx="837325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88640"/>
            <a:ext cx="6912768" cy="635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88640"/>
            <a:ext cx="7272808" cy="64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4664"/>
            <a:ext cx="8064896" cy="62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332656"/>
            <a:ext cx="7344816" cy="61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43215"/>
            <a:ext cx="8064896" cy="65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568952" cy="612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</Words>
  <Application>Microsoft Office PowerPoint</Application>
  <PresentationFormat>Экран (4:3)</PresentationFormat>
  <Paragraphs>24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Арам</dc:creator>
  <cp:lastModifiedBy>Арам</cp:lastModifiedBy>
  <cp:revision>6</cp:revision>
  <dcterms:created xsi:type="dcterms:W3CDTF">2015-10-01T13:49:05Z</dcterms:created>
  <dcterms:modified xsi:type="dcterms:W3CDTF">2015-10-01T15:25:50Z</dcterms:modified>
</cp:coreProperties>
</file>