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142F2-2ADC-4493-A9AE-B664B98621F3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BD8421-6D5D-41DD-BCD9-3F7FA4C687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85728"/>
            <a:ext cx="61722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единым днем защиты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429132"/>
            <a:ext cx="6172200" cy="2874484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Презентация на тему </a:t>
            </a:r>
          </a:p>
          <a:p>
            <a:r>
              <a:rPr lang="ru-RU" sz="3000" dirty="0" smtClean="0"/>
              <a:t>«С единым днем защиты интернета»</a:t>
            </a:r>
            <a:r>
              <a:rPr lang="ru-RU" sz="3000" dirty="0" smtClean="0"/>
              <a:t> </a:t>
            </a:r>
            <a:endParaRPr lang="ru-RU" sz="3000" dirty="0" smtClean="0"/>
          </a:p>
          <a:p>
            <a:r>
              <a:rPr lang="ru-RU" sz="3000" dirty="0" smtClean="0"/>
              <a:t>    </a:t>
            </a:r>
            <a:r>
              <a:rPr lang="ru-RU" sz="4000" dirty="0" smtClean="0"/>
              <a:t> </a:t>
            </a:r>
            <a:endParaRPr lang="ru-RU" sz="3000" dirty="0" smtClean="0"/>
          </a:p>
          <a:p>
            <a:r>
              <a:rPr lang="ru-RU" sz="3000" dirty="0" smtClean="0"/>
              <a:t> </a:t>
            </a:r>
            <a:endParaRPr lang="ru-RU" sz="3000" dirty="0"/>
          </a:p>
        </p:txBody>
      </p:sp>
      <p:pic>
        <p:nvPicPr>
          <p:cNvPr id="5" name="Рисунок 4" descr="internetexplorerthumbthumb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4206632" cy="3187692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0"/>
            <a:ext cx="7854696" cy="4714908"/>
          </a:xfrm>
        </p:spPr>
        <p:txBody>
          <a:bodyPr/>
          <a:lstStyle/>
          <a:p>
            <a:r>
              <a:rPr lang="ru-RU" b="1" dirty="0" smtClean="0"/>
              <a:t>30 октября 2014г.</a:t>
            </a:r>
            <a:r>
              <a:rPr lang="ru-RU" dirty="0" smtClean="0"/>
              <a:t> </a:t>
            </a:r>
            <a:r>
              <a:rPr lang="ru-RU" dirty="0" err="1" smtClean="0"/>
              <a:t>состялся</a:t>
            </a:r>
            <a:r>
              <a:rPr lang="ru-RU" dirty="0" smtClean="0"/>
              <a:t> "Единый информационный день  Безопасного интернета". С широким развитием информационных технологий особенно остро встала проблема защиты детей от угроз в сети Интернет. По инициативе Совета Федерации уроки </a:t>
            </a:r>
            <a:r>
              <a:rPr lang="ru-RU" dirty="0" err="1" smtClean="0"/>
              <a:t>кибербезопасности</a:t>
            </a:r>
            <a:r>
              <a:rPr lang="ru-RU" dirty="0" smtClean="0"/>
              <a:t> включены в школьную программу и будут проводиться</a:t>
            </a:r>
          </a:p>
          <a:p>
            <a:r>
              <a:rPr lang="ru-RU" dirty="0" smtClean="0"/>
              <a:t>ежегодно</a:t>
            </a:r>
            <a:endParaRPr lang="ru-RU" dirty="0"/>
          </a:p>
        </p:txBody>
      </p:sp>
      <p:pic>
        <p:nvPicPr>
          <p:cNvPr id="1028" name="Picture 4" descr="http://podelise.ru/tw_files2/urls_637/1/d-156/156_html_47dce7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8359"/>
            <a:ext cx="3857620" cy="4019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Внимание !Опасные сайты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В наше время большинство подростков очень любят сидеть в интернете и лазать по всяким сайтам . Иногда бывает так что подросток практически не чаяно  заходит на сайт где продают наркотики или показывают насилие . Естественно подросток может начать </a:t>
            </a:r>
            <a:r>
              <a:rPr lang="ru-RU" dirty="0" err="1" smtClean="0"/>
              <a:t>пробывать</a:t>
            </a:r>
            <a:r>
              <a:rPr lang="ru-RU" dirty="0" smtClean="0"/>
              <a:t> наркотики или смотреть не приличные видео , и потом его просто не возможно остановить . </a:t>
            </a:r>
          </a:p>
          <a:p>
            <a:r>
              <a:rPr lang="ru-RU" dirty="0" smtClean="0"/>
              <a:t>Что же делать чтобы в жизни такого не случилось ? Об этом мы поговорим сегодня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15328" cy="938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 чтобы не подвергаться опасности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Чтобы ответить на этот вопрос нужно запомнить три правила !</a:t>
            </a:r>
          </a:p>
          <a:p>
            <a:pPr marL="514350" indent="-514350">
              <a:buNone/>
              <a:tabLst>
                <a:tab pos="5564188" algn="l"/>
                <a:tab pos="5919788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1)Если вы зашли на сайт и видите там не приличные фотографии или видео, или продажу наркотиков , немедленно </a:t>
            </a:r>
            <a:r>
              <a:rPr lang="ru-RU" dirty="0" err="1" smtClean="0">
                <a:solidFill>
                  <a:srgbClr val="FF0000"/>
                </a:solidFill>
              </a:rPr>
              <a:t>покинте</a:t>
            </a:r>
            <a:r>
              <a:rPr lang="ru-RU" dirty="0" smtClean="0">
                <a:solidFill>
                  <a:srgbClr val="FF0000"/>
                </a:solidFill>
              </a:rPr>
              <a:t> сайт !</a:t>
            </a:r>
          </a:p>
          <a:p>
            <a:pPr marL="514350" indent="-514350">
              <a:buNone/>
              <a:tabLst>
                <a:tab pos="5564188" algn="l"/>
                <a:tab pos="5919788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2)Не общайтесь на сайтах общения !</a:t>
            </a:r>
          </a:p>
          <a:p>
            <a:pPr>
              <a:buNone/>
              <a:tabLst>
                <a:tab pos="5564188" algn="l"/>
                <a:tab pos="5919788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3)Поменьше лазайте по разным сайтам 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bezopasnii_inter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4071942"/>
            <a:ext cx="4372732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Полезные сайты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Помимо вредных сайтов есть еще и хорошие сайты для детей и подростков .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Сайт с развивающими играми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2)Сайт учитель (дополнительное образование ) </a:t>
            </a:r>
          </a:p>
        </p:txBody>
      </p:sp>
      <p:pic>
        <p:nvPicPr>
          <p:cNvPr id="13314" name="Picture 2" descr="Www, 3D, People, White, Red - Wallpapers - wallsheer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929066"/>
            <a:ext cx="4357718" cy="2775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180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 единым днем защиты интернета</vt:lpstr>
      <vt:lpstr>Слайд 2</vt:lpstr>
      <vt:lpstr> Внимание !Опасные сайты </vt:lpstr>
      <vt:lpstr>Что делать чтобы не подвергаться опасности ?</vt:lpstr>
      <vt:lpstr>            Полезные сайты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единым днем защиты интернета</dc:title>
  <dc:creator>Admin</dc:creator>
  <cp:lastModifiedBy>Admin</cp:lastModifiedBy>
  <cp:revision>21</cp:revision>
  <dcterms:created xsi:type="dcterms:W3CDTF">2014-10-30T12:41:01Z</dcterms:created>
  <dcterms:modified xsi:type="dcterms:W3CDTF">2015-10-03T12:03:50Z</dcterms:modified>
</cp:coreProperties>
</file>