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95BFFFA-5C8F-4A41-8B7B-BF8F59D07ECD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D062801-DB03-40ED-AC6A-52E7B0D869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BFFFA-5C8F-4A41-8B7B-BF8F59D07ECD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62801-DB03-40ED-AC6A-52E7B0D869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BFFFA-5C8F-4A41-8B7B-BF8F59D07ECD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62801-DB03-40ED-AC6A-52E7B0D869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95BFFFA-5C8F-4A41-8B7B-BF8F59D07ECD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D062801-DB03-40ED-AC6A-52E7B0D869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95BFFFA-5C8F-4A41-8B7B-BF8F59D07ECD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D062801-DB03-40ED-AC6A-52E7B0D869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BFFFA-5C8F-4A41-8B7B-BF8F59D07ECD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62801-DB03-40ED-AC6A-52E7B0D869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BFFFA-5C8F-4A41-8B7B-BF8F59D07ECD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62801-DB03-40ED-AC6A-52E7B0D869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95BFFFA-5C8F-4A41-8B7B-BF8F59D07ECD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D062801-DB03-40ED-AC6A-52E7B0D869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BFFFA-5C8F-4A41-8B7B-BF8F59D07ECD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62801-DB03-40ED-AC6A-52E7B0D869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95BFFFA-5C8F-4A41-8B7B-BF8F59D07ECD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D062801-DB03-40ED-AC6A-52E7B0D869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95BFFFA-5C8F-4A41-8B7B-BF8F59D07ECD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D062801-DB03-40ED-AC6A-52E7B0D869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95BFFFA-5C8F-4A41-8B7B-BF8F59D07ECD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D062801-DB03-40ED-AC6A-52E7B0D869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608" y="548680"/>
            <a:ext cx="7200799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merican Retro" pitchFamily="66" charset="0"/>
              </a:rPr>
              <a:t>Картотека подвижных игр </a:t>
            </a:r>
          </a:p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merican Retro" pitchFamily="66" charset="0"/>
              </a:rPr>
              <a:t>д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merican Retro" pitchFamily="66" charset="0"/>
              </a:rPr>
              <a:t>ля детей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merican Retro" pitchFamily="66" charset="0"/>
              </a:rPr>
              <a:t> младшего дошкольного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merican Retro" pitchFamily="66" charset="0"/>
              </a:rPr>
              <a:t>возраста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merican Retro" pitchFamily="66" charset="0"/>
            </a:endParaRPr>
          </a:p>
        </p:txBody>
      </p:sp>
      <p:pic>
        <p:nvPicPr>
          <p:cNvPr id="1028" name="Picture 4" descr="C:\Users\admin\Desktop\0_71e45_85ba45ba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3284984"/>
            <a:ext cx="2623939" cy="31243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admin\Desktop\картотека игр\карточки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4392488" cy="6567360"/>
          </a:xfrm>
          <a:prstGeom prst="rect">
            <a:avLst/>
          </a:prstGeom>
          <a:noFill/>
        </p:spPr>
      </p:pic>
      <p:pic>
        <p:nvPicPr>
          <p:cNvPr id="4101" name="Picture 5" descr="C:\Users\admin\Desktop\картотека игр\карточки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4502" y="116632"/>
            <a:ext cx="4292358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admin\Desktop\картотека игр\карточки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320480" cy="6412885"/>
          </a:xfrm>
          <a:prstGeom prst="rect">
            <a:avLst/>
          </a:prstGeom>
          <a:noFill/>
        </p:spPr>
      </p:pic>
      <p:pic>
        <p:nvPicPr>
          <p:cNvPr id="5125" name="Picture 5" descr="C:\Users\admin\Desktop\картотека игр\карточки\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0372" y="188640"/>
            <a:ext cx="4307240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Desktop\картотека игр\карточки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320480" cy="6405155"/>
          </a:xfrm>
          <a:prstGeom prst="rect">
            <a:avLst/>
          </a:prstGeom>
          <a:noFill/>
        </p:spPr>
      </p:pic>
      <p:pic>
        <p:nvPicPr>
          <p:cNvPr id="10243" name="Picture 3" descr="C:\Users\admin\Desktop\картотека игр\карточки\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16631"/>
            <a:ext cx="4335611" cy="64509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\Desktop\картотека игр\карточки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320480" cy="6507192"/>
          </a:xfrm>
          <a:prstGeom prst="rect">
            <a:avLst/>
          </a:prstGeom>
          <a:noFill/>
        </p:spPr>
      </p:pic>
      <p:pic>
        <p:nvPicPr>
          <p:cNvPr id="11267" name="Picture 3" descr="C:\Users\admin\Desktop\картотека игр\карточки\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88640"/>
            <a:ext cx="4355976" cy="6457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dmin\Desktop\картотека игр\карточки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39"/>
            <a:ext cx="4320480" cy="6523183"/>
          </a:xfrm>
          <a:prstGeom prst="rect">
            <a:avLst/>
          </a:prstGeom>
          <a:noFill/>
        </p:spPr>
      </p:pic>
      <p:pic>
        <p:nvPicPr>
          <p:cNvPr id="12291" name="Picture 3" descr="C:\Users\admin\Desktop\картотека игр\карточки\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88640"/>
            <a:ext cx="4316561" cy="65172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\Desktop\картотека игр\карточки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1"/>
            <a:ext cx="4320480" cy="6507195"/>
          </a:xfrm>
          <a:prstGeom prst="rect">
            <a:avLst/>
          </a:prstGeom>
          <a:noFill/>
        </p:spPr>
      </p:pic>
      <p:pic>
        <p:nvPicPr>
          <p:cNvPr id="13315" name="Picture 3" descr="C:\Users\admin\Desktop\картотека игр\карточки\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8932" y="116631"/>
            <a:ext cx="4415556" cy="65303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42</TotalTime>
  <Words>9</Words>
  <Application>Microsoft Office PowerPoint</Application>
  <PresentationFormat>Экран (4:3)</PresentationFormat>
  <Paragraphs>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Даша</dc:creator>
  <cp:lastModifiedBy>Даша</cp:lastModifiedBy>
  <cp:revision>9</cp:revision>
  <dcterms:created xsi:type="dcterms:W3CDTF">2015-10-02T11:07:32Z</dcterms:created>
  <dcterms:modified xsi:type="dcterms:W3CDTF">2015-10-02T11:52:09Z</dcterms:modified>
</cp:coreProperties>
</file>