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1" r:id="rId3"/>
    <p:sldId id="274" r:id="rId4"/>
    <p:sldId id="275" r:id="rId5"/>
    <p:sldId id="276" r:id="rId6"/>
    <p:sldId id="277" r:id="rId7"/>
    <p:sldId id="278" r:id="rId8"/>
    <p:sldId id="280" r:id="rId9"/>
    <p:sldId id="282" r:id="rId10"/>
    <p:sldId id="283" r:id="rId11"/>
    <p:sldId id="294" r:id="rId12"/>
    <p:sldId id="284" r:id="rId13"/>
    <p:sldId id="285" r:id="rId14"/>
    <p:sldId id="287" r:id="rId15"/>
    <p:sldId id="288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8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781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«Интеграция  различных видов художественно-творческой  деятельности детей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805264"/>
            <a:ext cx="479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09" y="0"/>
            <a:ext cx="9299509" cy="6974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9"/>
            <a:ext cx="6606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Рисуем ватной палочкой.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Чебурашка</a:t>
            </a:r>
            <a:r>
              <a:rPr lang="ru-RU" sz="2400" b="1" i="1" dirty="0" smtClean="0">
                <a:solidFill>
                  <a:srgbClr val="C00000"/>
                </a:solidFill>
              </a:rPr>
              <a:t> идет в гости к крокодилу Гене».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F:\Новая папка\IMG_5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020" y="0"/>
            <a:ext cx="9426020" cy="70695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933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Рисуем ватной палочкой.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</a:rPr>
              <a:t>«В гости к солнышку»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….Нам по плечу любое дело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 если только захотим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Мы на клочке бумаге белой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Вам в красках мир изобразим.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i="1" dirty="0"/>
          </a:p>
        </p:txBody>
      </p:sp>
      <p:pic>
        <p:nvPicPr>
          <p:cNvPr id="7" name="Picture 3" descr="C:\Users\Ольга Николаевна\Desktop\IMG_5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561662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5388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Рисование ладошками.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player.myshared.ru/625321/data/images/img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069808" cy="2593824"/>
          </a:xfrm>
          <a:prstGeom prst="rect">
            <a:avLst/>
          </a:prstGeom>
          <a:noFill/>
        </p:spPr>
      </p:pic>
      <p:pic>
        <p:nvPicPr>
          <p:cNvPr id="7" name="Picture 6" descr="http://player.myshared.ru/625321/data/images/img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4248472" cy="28525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Твои помощники   взгляни 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Десяток дружных братцев,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Как славно жить,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 Когда они  работы не боятся.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6019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Инсценировка сказки: «Теремок».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Пусть детство будет словно сказка,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Пусть чудеса творятся каждый миг,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И мир вокруг пусть добрым станет </a:t>
            </a:r>
            <a:r>
              <a:rPr lang="en-US" sz="3200" b="1" dirty="0" smtClean="0">
                <a:solidFill>
                  <a:srgbClr val="7030A0"/>
                </a:solidFill>
              </a:rPr>
              <a:t>,</a:t>
            </a:r>
            <a:r>
              <a:rPr lang="ru-RU" sz="3200" b="1" dirty="0" smtClean="0">
                <a:solidFill>
                  <a:srgbClr val="7030A0"/>
                </a:solidFill>
              </a:rPr>
              <a:t>ласковым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Добро над злом опять пусть победит!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Цикл занятий по сказке «Репка»;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6390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Рисование (пальчиками):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  «Вот какой огород, там репка растет»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 Пластилиновая сказка : «Чудо-репка»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 Аппликация(ватные диски):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  «Полезные  овощи»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  Инсценировка музыкальной сказки: «Репка</a:t>
            </a:r>
            <a:r>
              <a:rPr lang="ru-RU" sz="2000" dirty="0" smtClean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7" name="Picture 2" descr="https://im2-tub-ru.yandex.net/i?id=645585a1dae0db047fcdfef7e97c827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3024336" cy="230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988" cy="68534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4220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Перспектива: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88840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</a:rPr>
              <a:t>Продолжить работу по освоению новых нетрадиционных техник рисования;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2.     Развивать творческие способности детей в  соответствии с их интересами и наклонностями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своей работе в этом направлении я пользуюсь методиками и рекомендациями следующих авторов: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646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Лыкова И.А. </a:t>
            </a:r>
            <a:r>
              <a:rPr lang="en-US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Программа художественного воспитания, обучения и развития детей 2-7 лет. </a:t>
            </a:r>
            <a:r>
              <a:rPr lang="en-US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Цветные ладошки</a:t>
            </a:r>
            <a:r>
              <a:rPr lang="en-US" b="1" dirty="0" smtClean="0">
                <a:solidFill>
                  <a:srgbClr val="7030A0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Никитина А.В </a:t>
            </a:r>
            <a:r>
              <a:rPr lang="en-US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Нетрадиционные техники рисования</a:t>
            </a:r>
            <a:r>
              <a:rPr lang="en-US" b="1" dirty="0" smtClean="0">
                <a:solidFill>
                  <a:srgbClr val="7030A0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Давыдова Г.Н. </a:t>
            </a:r>
            <a:r>
              <a:rPr lang="en-US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Нетрадиционные техники рисования</a:t>
            </a:r>
            <a:r>
              <a:rPr lang="en-US" b="1" dirty="0" smtClean="0">
                <a:solidFill>
                  <a:srgbClr val="7030A0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Казакова Р.Г. </a:t>
            </a:r>
            <a:r>
              <a:rPr lang="en-US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Занятия по рисованию с дошкольниками</a:t>
            </a:r>
            <a:r>
              <a:rPr lang="en-US" b="1" dirty="0" smtClean="0">
                <a:solidFill>
                  <a:srgbClr val="7030A0"/>
                </a:solidFill>
              </a:rPr>
              <a:t>».  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Теплюк</a:t>
            </a:r>
            <a:r>
              <a:rPr lang="ru-RU" b="1" dirty="0" smtClean="0">
                <a:solidFill>
                  <a:srgbClr val="7030A0"/>
                </a:solidFill>
              </a:rPr>
              <a:t> С.Н.  Лепим, рисуем, творим...: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Дубровская Н.В.  Рисунки, спрятанные в пальчиках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smtClean="0">
                <a:solidFill>
                  <a:srgbClr val="7030A0"/>
                </a:solidFill>
              </a:rPr>
              <a:t>Комарова Т.С.  </a:t>
            </a:r>
            <a:r>
              <a:rPr lang="ru-RU" b="1" dirty="0" smtClean="0">
                <a:solidFill>
                  <a:srgbClr val="7030A0"/>
                </a:solidFill>
              </a:rPr>
              <a:t>Изобразительная деятельность в детском саду.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Швайко</a:t>
            </a:r>
            <a:r>
              <a:rPr lang="ru-RU" b="1" dirty="0" smtClean="0">
                <a:solidFill>
                  <a:srgbClr val="7030A0"/>
                </a:solidFill>
              </a:rPr>
              <a:t> Г.С.  Программа по изобразительной деятельности с детьми четырех -семи лет</a:t>
            </a:r>
            <a:endParaRPr lang="en-US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119"/>
            <a:ext cx="9245492" cy="69341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4906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Творческих успехов!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Творчество- это не удел только гениев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великие художественные произведения.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существует везде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человек воображает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комбинирует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создает что-то новое!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Л.С.Выгодский.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\Desktop\ВОС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646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Содержание образовательной области «Художественное творчество» направлено на достижение целей: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66967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Формирование интереса к эстетической стороне окружающей действительности.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Удовлетворение потребности детей в самовыражении через решение  </a:t>
            </a:r>
            <a:r>
              <a:rPr lang="ru-RU" sz="2400" b="1" u="sng" dirty="0" smtClean="0">
                <a:solidFill>
                  <a:srgbClr val="7030A0"/>
                </a:solidFill>
              </a:rPr>
              <a:t>задач</a:t>
            </a:r>
            <a:r>
              <a:rPr lang="ru-RU" sz="2400" b="1" i="1" u="sng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1.Развитие продуктивной деятельности детей(рисование</a:t>
            </a:r>
            <a:r>
              <a:rPr lang="en-US" sz="2000" b="1" i="1" dirty="0" smtClean="0">
                <a:solidFill>
                  <a:srgbClr val="7030A0"/>
                </a:solidFill>
              </a:rPr>
              <a:t>,</a:t>
            </a:r>
            <a:r>
              <a:rPr lang="ru-RU" sz="2000" b="1" i="1" dirty="0" smtClean="0">
                <a:solidFill>
                  <a:srgbClr val="7030A0"/>
                </a:solidFill>
              </a:rPr>
              <a:t> лепка</a:t>
            </a:r>
            <a:r>
              <a:rPr lang="en-US" sz="2000" b="1" i="1" dirty="0" smtClean="0">
                <a:solidFill>
                  <a:srgbClr val="7030A0"/>
                </a:solidFill>
              </a:rPr>
              <a:t>,</a:t>
            </a:r>
            <a:r>
              <a:rPr lang="ru-RU" sz="2000" b="1" i="1" dirty="0" smtClean="0">
                <a:solidFill>
                  <a:srgbClr val="7030A0"/>
                </a:solidFill>
              </a:rPr>
              <a:t> аппликации);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2. Развитие детского творчества;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3. Приобщение к изобразительному искусству;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Интеграция образовательных областей</a:t>
            </a:r>
            <a:r>
              <a:rPr lang="ru-RU" sz="2800" i="1" dirty="0" smtClean="0">
                <a:solidFill>
                  <a:srgbClr val="C00000"/>
                </a:solidFill>
              </a:rPr>
              <a:t>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56793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b="1" i="1" dirty="0" smtClean="0">
                <a:solidFill>
                  <a:srgbClr val="7030A0"/>
                </a:solidFill>
              </a:rPr>
              <a:t>Познавательное развитие.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  Речевое развитие.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7030A0"/>
                </a:solidFill>
              </a:rPr>
              <a:t>  Художественно-эстетическое развитие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" name="Picture 2" descr="Девочка С Книгой И Карандаш клипарты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2667422" cy="22786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иктор\Desktop\1577.2800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при проведении  занятий.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1.Ребенок должен иметь возможность  самостоятельно выбрать  изобразительный материал: цветные, простые карандаши,  гуашь,  цветные мелки, восковые  мелки, пластилин,  камешки, ракушки, т.д.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Весь этот материал находится в доступном для ребенка месте на протяжении всего времени пребывания его в саду.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2.Выбор материала, на который будет нанесено изображение, должен принадлежать ребенку, к любому материалу должен быть доступ. Это может быть различная бумага ( цветная, бархатная  и т.д.) фольга, картон, и прочее.</a:t>
            </a:r>
          </a:p>
        </p:txBody>
      </p:sp>
      <p:pic>
        <p:nvPicPr>
          <p:cNvPr id="11" name="Picture 6" descr="Оформление уголка изо в старшей груп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251200" cy="243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6030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3. Ребенка необходимо научить различной технике изображения на обучающих занятиях. Сначала учу применять каждый вид изображения отдельно , затем различные виды в комплексе.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6"/>
            <a:ext cx="5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своей работе  с детьми использую:  «пластилиновые сказки», нетрадиционное рисование, музыкальное сопровождение,  инсценировки сказок ,по пройденному материалу.</a:t>
            </a:r>
            <a:endParaRPr lang="ru-RU" sz="2400" i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8" descr="https://im2-tub-ru.yandex.net/i?id=40c55dc3754acf0aa03a9ac91f6ab662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77072"/>
            <a:ext cx="1362846" cy="1003647"/>
          </a:xfrm>
          <a:prstGeom prst="rect">
            <a:avLst/>
          </a:prstGeom>
          <a:noFill/>
        </p:spPr>
      </p:pic>
      <p:pic>
        <p:nvPicPr>
          <p:cNvPr id="9" name="Picture 4" descr="https://im3-tub-ru.yandex.net/i?id=dda9b46a010bbed2338b50bc9567daf8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64904"/>
            <a:ext cx="1181722" cy="873647"/>
          </a:xfrm>
          <a:prstGeom prst="rect">
            <a:avLst/>
          </a:prstGeom>
          <a:noFill/>
        </p:spPr>
      </p:pic>
      <p:pic>
        <p:nvPicPr>
          <p:cNvPr id="10" name="Picture 6" descr="https://im3-tub-ru.yandex.net/i?id=11879a0801ffb8702fa8ed675e7de65f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7415">
            <a:off x="1540360" y="4721796"/>
            <a:ext cx="1259214" cy="945655"/>
          </a:xfrm>
          <a:prstGeom prst="rect">
            <a:avLst/>
          </a:prstGeom>
          <a:noFill/>
        </p:spPr>
      </p:pic>
      <p:pic>
        <p:nvPicPr>
          <p:cNvPr id="11" name="Picture 10" descr="https://im0-tub-ru.yandex.net/i?id=40a1e34915ee26158cbe05a6bc06dce2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809521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540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</a:rPr>
              <a:t>Пластилиновые сказки»</a:t>
            </a:r>
          </a:p>
          <a:p>
            <a:r>
              <a:rPr lang="ru-RU" sz="2000" b="1" dirty="0" smtClean="0"/>
              <a:t>          </a:t>
            </a:r>
            <a:r>
              <a:rPr lang="ru-RU" sz="2000" b="1" dirty="0" smtClean="0">
                <a:solidFill>
                  <a:srgbClr val="7030A0"/>
                </a:solidFill>
              </a:rPr>
              <a:t>«Я леплю из пластилина 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Всё, что только захочу</a:t>
            </a:r>
            <a:r>
              <a:rPr lang="ru-RU" sz="2000" b="1" dirty="0" smtClean="0"/>
              <a:t>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F:\Новая папка\IMG_5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523" y="-99392"/>
            <a:ext cx="9276523" cy="6957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</a:rPr>
              <a:t>Пластилиновая сказка»:«Колобок»</a:t>
            </a:r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      </a:t>
            </a:r>
            <a:r>
              <a:rPr lang="ru-RU" sz="2000" b="1" dirty="0" smtClean="0">
                <a:solidFill>
                  <a:srgbClr val="7030A0"/>
                </a:solidFill>
              </a:rPr>
              <a:t>«И от бабушки ушёл 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И от дедушки ушёл»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Ольга Николаевна\Desktop\IMG_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иктор\Desktop\1577.28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012" y="0"/>
            <a:ext cx="9211012" cy="69082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720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</a:rPr>
              <a:t>Нетрадиционное рисование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это способы создания нового, оригинального произведения искусства, в котором гармонирует все: и цвет, и линия, и сюжет.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Рисуем пальчиками: для сказки «Теремок»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F:\Новая папка\IMG_5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623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разнообразных видов художественно- творческой деятельности(изобразительной, музыкальной, художественной, театрализованной)</dc:title>
  <dc:creator>Ольга Николаевна</dc:creator>
  <cp:lastModifiedBy>Виктор</cp:lastModifiedBy>
  <cp:revision>94</cp:revision>
  <dcterms:created xsi:type="dcterms:W3CDTF">2015-04-01T09:46:08Z</dcterms:created>
  <dcterms:modified xsi:type="dcterms:W3CDTF">2015-10-03T10:17:33Z</dcterms:modified>
</cp:coreProperties>
</file>