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3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7" autoAdjust="0"/>
    <p:restoredTop sz="86477" autoAdjust="0"/>
  </p:normalViewPr>
  <p:slideViewPr>
    <p:cSldViewPr>
      <p:cViewPr>
        <p:scale>
          <a:sx n="76" d="100"/>
          <a:sy n="76" d="100"/>
        </p:scale>
        <p:origin x="-18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054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694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80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773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1014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4546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879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964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644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094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56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91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ИКТ-компетентность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ПЕДАГОГА 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4653136"/>
            <a:ext cx="5040560" cy="204063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Савченко Галина Александровна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МДОУ №57 «Одуванчик»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Дмитровский район.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68348" y="648866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2015 г.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24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99CC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921" y="404664"/>
            <a:ext cx="8784976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ИКТ-компетентность педагога</a:t>
            </a:r>
            <a:endParaRPr lang="ru-RU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/>
              <a:t>Профессиональная ИКТ-компетентность:  квалифицированное использование общераспространенных в данной профессиональной области в развитых странах средств ИКТ при решении профессиональных задач там, где нужно, и тогда, когда нужно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024628"/>
            <a:ext cx="2520280" cy="183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52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99CC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99412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Педагогические цели использования  икт в образовании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435280" cy="5357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1.РАЗВИТИЕ ЛИЧНОСТИ ОБУЧАЮЩЕГОСЯ – ПОДГОТОВКА К САМОСТОЯТЕЛЬНОЙ ПРДУКТИВНОЙ ДЕЯТЕЛЬНОСТИ В УСЛОВИЯХ ИНФОРМАЦИОННОГО ОБЩЕСТВА.</a:t>
            </a:r>
          </a:p>
          <a:p>
            <a:pPr>
              <a:buFontTx/>
              <a:buChar char="-"/>
            </a:pPr>
            <a:r>
              <a:rPr lang="ru-RU" sz="2000" dirty="0" smtClean="0"/>
              <a:t>Развития мышления</a:t>
            </a:r>
          </a:p>
          <a:p>
            <a:pPr>
              <a:buFontTx/>
              <a:buChar char="-"/>
            </a:pPr>
            <a:r>
              <a:rPr lang="ru-RU" sz="2000" dirty="0" smtClean="0"/>
              <a:t>Развития коммуникативных способностей</a:t>
            </a:r>
          </a:p>
          <a:p>
            <a:pPr>
              <a:buFontTx/>
              <a:buChar char="-"/>
            </a:pPr>
            <a:r>
              <a:rPr lang="ru-RU" sz="2000" dirty="0" smtClean="0"/>
              <a:t>Развития навыков исследовательской деятельности.</a:t>
            </a:r>
          </a:p>
          <a:p>
            <a:pPr marL="0" indent="0">
              <a:buNone/>
            </a:pPr>
            <a:r>
              <a:rPr lang="ru-RU" sz="2000" b="1" dirty="0" smtClean="0"/>
              <a:t>2.РЕАЛИЗАЦИЯ СОЦИАЛЬНОГО ЗАКАЗА, ОБУСЛОВЛЕННОГО ИФОРМАТИЗАЦИЕЙ ОБЩЕСТВА:</a:t>
            </a:r>
          </a:p>
          <a:p>
            <a:pPr>
              <a:buFontTx/>
              <a:buChar char="-"/>
            </a:pPr>
            <a:r>
              <a:rPr lang="ru-RU" sz="2000" dirty="0" smtClean="0"/>
              <a:t>Подготовка обучающихся к самостоятельной исследовательской деятельности</a:t>
            </a:r>
          </a:p>
          <a:p>
            <a:pPr>
              <a:buFontTx/>
              <a:buChar char="-"/>
            </a:pPr>
            <a:r>
              <a:rPr lang="ru-RU" sz="2000" dirty="0" smtClean="0"/>
              <a:t>Подготовка специалистов в области ИТ.</a:t>
            </a:r>
          </a:p>
          <a:p>
            <a:pPr marL="0" indent="0">
              <a:buNone/>
            </a:pPr>
            <a:r>
              <a:rPr lang="ru-RU" sz="2000" b="1" dirty="0" smtClean="0"/>
              <a:t>3. ИНТЕНСИФИКАЦИЯ ОБРАЗОВАТЕЛЬНОГО ПРОЦЕССА:</a:t>
            </a:r>
          </a:p>
          <a:p>
            <a:pPr>
              <a:buFontTx/>
              <a:buChar char="-"/>
            </a:pPr>
            <a:r>
              <a:rPr lang="ru-RU" sz="2000" dirty="0" smtClean="0"/>
              <a:t>Повышение эффективности и качества образовательного процесса за счет реализации возможностей ИКТ</a:t>
            </a:r>
          </a:p>
          <a:p>
            <a:pPr>
              <a:buFontTx/>
              <a:buChar char="-"/>
            </a:pPr>
            <a:r>
              <a:rPr lang="ru-RU" sz="2000" dirty="0" smtClean="0"/>
              <a:t>Углубление меж предметных связей</a:t>
            </a:r>
            <a:r>
              <a:rPr lang="ru-RU" sz="2000" dirty="0" smtClean="0"/>
              <a:t>.</a:t>
            </a:r>
          </a:p>
          <a:p>
            <a:pPr>
              <a:buFontTx/>
              <a:buChar char="-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1212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</a:rPr>
              <a:t>Требования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к  педагогу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b="1" dirty="0"/>
              <a:t>Уровень современного учителя не должен отставать от уровня современного ученика. Для этого педагогу необходимо:</a:t>
            </a:r>
          </a:p>
          <a:p>
            <a:r>
              <a:rPr lang="ru-RU" b="1" dirty="0"/>
              <a:t>- умение пользоваться компьютером и другими цифровыми средствами; </a:t>
            </a:r>
          </a:p>
          <a:p>
            <a:r>
              <a:rPr lang="ru-RU" b="1" dirty="0"/>
              <a:t>- умение пользоваться Интернетом, программным обеспечением;</a:t>
            </a:r>
          </a:p>
          <a:p>
            <a:r>
              <a:rPr lang="ru-RU" b="1" dirty="0"/>
              <a:t>- применять на практике современные образовательные технологии. </a:t>
            </a:r>
          </a:p>
          <a:p>
            <a:r>
              <a:rPr lang="ru-RU" b="1" dirty="0"/>
              <a:t>Педагог,  владеющий компьютером, идёт в ногу со временем, а современный учитель должен уметь разговаривать с учеником на понятном ему языке. </a:t>
            </a:r>
          </a:p>
          <a:p>
            <a:r>
              <a:rPr lang="ru-RU" b="1" dirty="0"/>
              <a:t>ИКТ- это знание информационных технологий и умение ими пользоваться. Является одной из ключевых компетентностей современного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79558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99CC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ПРЕИМУЩЕСТВО ИСПОЛЬЗОВАНИЯ ИКТ С ДЕТЬМИ</a:t>
            </a:r>
            <a:endParaRPr lang="ru-RU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ПОЗВОЛЯЕТ:</a:t>
            </a:r>
          </a:p>
          <a:p>
            <a:pPr>
              <a:buFontTx/>
              <a:buChar char="-"/>
            </a:pPr>
            <a:r>
              <a:rPr lang="ru-RU" b="1" dirty="0" smtClean="0"/>
              <a:t>Модернизировать образовательный процесс, повысить его эффективность, мотивировать детей на поисковую и проектную деятельность.</a:t>
            </a:r>
          </a:p>
          <a:p>
            <a:pPr>
              <a:buFontTx/>
              <a:buChar char="-"/>
            </a:pPr>
            <a:r>
              <a:rPr lang="ru-RU" b="1" dirty="0" smtClean="0"/>
              <a:t>Стимулировать познавательную активность детей.</a:t>
            </a:r>
          </a:p>
          <a:p>
            <a:pPr>
              <a:buFontTx/>
              <a:buChar char="-"/>
            </a:pPr>
            <a:r>
              <a:rPr lang="ru-RU" b="1" dirty="0" smtClean="0"/>
              <a:t>Дифференцировать образовательную работу с учетом индивидуальных особенностей детей.</a:t>
            </a:r>
            <a:endParaRPr lang="ru-RU" b="1" dirty="0"/>
          </a:p>
        </p:txBody>
      </p:sp>
      <p:pic>
        <p:nvPicPr>
          <p:cNvPr id="3075" name="Picture 3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157192"/>
            <a:ext cx="2280735" cy="163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94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243</Words>
  <Application>Microsoft Office PowerPoint</Application>
  <PresentationFormat>Экран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ИКТ-компетентность  ПЕДАГОГА  </vt:lpstr>
      <vt:lpstr> ИКТ-компетентность педагога</vt:lpstr>
      <vt:lpstr>Педагогические цели использования  икт в образовании</vt:lpstr>
      <vt:lpstr>Требования к  педагогу</vt:lpstr>
      <vt:lpstr>ПРЕИМУЩЕСТВО ИСПОЛЬЗОВАНИЯ ИКТ С ДЕТЬМИ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ИКТ-компетентность  учителя-предметника</dc:title>
  <dc:creator>Андрей</dc:creator>
  <cp:lastModifiedBy>Галина Савченко</cp:lastModifiedBy>
  <cp:revision>18</cp:revision>
  <dcterms:created xsi:type="dcterms:W3CDTF">2012-03-08T19:20:05Z</dcterms:created>
  <dcterms:modified xsi:type="dcterms:W3CDTF">2015-09-30T16:37:57Z</dcterms:modified>
</cp:coreProperties>
</file>