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26.09.2015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30000"/>
                <a:satMod val="455000"/>
              </a:schemeClr>
              <a:schemeClr val="bg2">
                <a:tint val="95000"/>
                <a:satMod val="120000"/>
              </a:schemeClr>
            </a:duotone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5735" y="1074080"/>
            <a:ext cx="500399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b="1" i="1" dirty="0" smtClean="0">
                <a:solidFill>
                  <a:srgbClr val="FFC000"/>
                </a:solidFill>
              </a:rPr>
              <a:t>КОЛОБОК</a:t>
            </a:r>
            <a:endParaRPr lang="ru-RU" sz="8800" b="1" i="1" dirty="0">
              <a:solidFill>
                <a:srgbClr val="FFC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91680" y="3001737"/>
            <a:ext cx="53789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FFC000"/>
                </a:solidFill>
              </a:rPr>
              <a:t>Пальчиковая  гимнастика</a:t>
            </a:r>
            <a:endParaRPr lang="ru-RU" sz="3600" b="1" i="1" dirty="0">
              <a:solidFill>
                <a:srgbClr val="FFC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3968" y="6237312"/>
            <a:ext cx="4536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Автор : Желтова Виктория </a:t>
            </a:r>
            <a:r>
              <a:rPr lang="ru-RU" dirty="0"/>
              <a:t>В</a:t>
            </a:r>
            <a:r>
              <a:rPr lang="ru-RU" dirty="0" smtClean="0"/>
              <a:t>ладимировна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3933056"/>
            <a:ext cx="2736303" cy="246165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9183" y="44623"/>
            <a:ext cx="1817313" cy="18002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4155"/>
            <a:ext cx="1835695" cy="160665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734" y="4437112"/>
            <a:ext cx="1620746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72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188641"/>
            <a:ext cx="4616574" cy="4608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32656"/>
            <a:ext cx="3816424" cy="43924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3568" y="5013176"/>
            <a:ext cx="52668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chemeClr val="accent1">
                    <a:lumMod val="75000"/>
                  </a:schemeClr>
                </a:solidFill>
              </a:rPr>
              <a:t>Колобок лепили</a:t>
            </a:r>
            <a:r>
              <a:rPr lang="ru-RU" dirty="0" smtClean="0">
                <a:solidFill>
                  <a:srgbClr val="FFC000"/>
                </a:solidFill>
              </a:rPr>
              <a:t>.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79912" y="6093296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Круговые движения по ладошке, лепим колобок.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113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1"/>
            <a:ext cx="4032448" cy="468051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81000"/>
            <a:ext cx="4136008" cy="427213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5536" y="5230557"/>
            <a:ext cx="425475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</a:rPr>
              <a:t>На окне  студили</a:t>
            </a:r>
            <a:endParaRPr lang="ru-RU" sz="4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32040" y="6093296"/>
            <a:ext cx="3703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Продолжаем круговые движения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12359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88640"/>
            <a:ext cx="4608511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88641"/>
            <a:ext cx="3888432" cy="4104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4437112"/>
            <a:ext cx="542821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Колобок  лежал, лежал. </a:t>
            </a:r>
          </a:p>
          <a:p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Раз  и убежал.</a:t>
            </a:r>
            <a:endParaRPr lang="ru-RU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12160" y="5098830"/>
            <a:ext cx="2736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Ладошка  максимально  открыта, пальчики  в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в разные  стороны, удерживаем  мячик.</a:t>
            </a:r>
          </a:p>
        </p:txBody>
      </p:sp>
    </p:spTree>
    <p:extLst>
      <p:ext uri="{BB962C8B-B14F-4D97-AF65-F5344CB8AC3E}">
        <p14:creationId xmlns:p14="http://schemas.microsoft.com/office/powerpoint/2010/main" val="3920348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83</TotalTime>
  <Words>49</Words>
  <Application>Microsoft Office PowerPoint</Application>
  <PresentationFormat>Экран (4:3)</PresentationFormat>
  <Paragraphs>11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23</cp:revision>
  <dcterms:created xsi:type="dcterms:W3CDTF">2015-09-17T22:22:23Z</dcterms:created>
  <dcterms:modified xsi:type="dcterms:W3CDTF">2015-09-26T08:13:48Z</dcterms:modified>
</cp:coreProperties>
</file>