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555" y="2967335"/>
            <a:ext cx="6303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6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45429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14414" y="0"/>
            <a:ext cx="79610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МДОБУ детский сад№1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857628"/>
            <a:ext cx="3878819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РМО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Познайка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декабря2014г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132631_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4378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Руководитель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РМО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00306"/>
            <a:ext cx="3779304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В.А.Щаднова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МДОБУ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д\с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№1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SCF5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14356"/>
            <a:ext cx="3929090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9118570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90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занятие 4декабря2014г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928670"/>
            <a:ext cx="43430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работы: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571612"/>
            <a:ext cx="8432886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457200" indent="-457200"/>
            <a:r>
              <a:rPr lang="ru-RU" sz="2400" b="1" dirty="0" smtClean="0"/>
              <a:t>1 « Развивающие игры как метод формирования </a:t>
            </a:r>
          </a:p>
          <a:p>
            <a:pPr marL="457200" indent="-457200"/>
            <a:r>
              <a:rPr lang="ru-RU" sz="2400" b="1" dirty="0" smtClean="0"/>
              <a:t>       познавательной активности детей»- презентация</a:t>
            </a:r>
          </a:p>
          <a:p>
            <a:pPr marL="457200" indent="-457200"/>
            <a:r>
              <a:rPr lang="ru-RU" sz="2400" b="1" dirty="0" smtClean="0"/>
              <a:t>       </a:t>
            </a:r>
            <a:r>
              <a:rPr lang="ru-RU" sz="2400" b="1" dirty="0" err="1" smtClean="0"/>
              <a:t>ГусеваИ.В</a:t>
            </a:r>
            <a:r>
              <a:rPr lang="ru-RU" sz="2400" b="1" dirty="0" smtClean="0"/>
              <a:t>. Д/ с №2</a:t>
            </a:r>
          </a:p>
          <a:p>
            <a:pPr marL="457200" indent="-457200"/>
            <a:r>
              <a:rPr lang="ru-RU" sz="2400" b="1" dirty="0" smtClean="0"/>
              <a:t>2. « Развитие интереса к познавательно-</a:t>
            </a:r>
          </a:p>
          <a:p>
            <a:pPr marL="457200" indent="-457200"/>
            <a:r>
              <a:rPr lang="ru-RU" sz="2400" b="1" dirty="0" smtClean="0"/>
              <a:t>     исследовательской деятельности у детей старшего</a:t>
            </a:r>
          </a:p>
          <a:p>
            <a:pPr marL="457200" indent="-457200"/>
            <a:r>
              <a:rPr lang="ru-RU" sz="2400" b="1" dirty="0" smtClean="0"/>
              <a:t>  дошкольного возраста посредством экспериментирования»</a:t>
            </a:r>
          </a:p>
          <a:p>
            <a:pPr marL="457200" indent="-457200"/>
            <a:r>
              <a:rPr lang="ru-RU" sz="2400" b="1" dirty="0" smtClean="0"/>
              <a:t>  - презентация Ищенко Н.С воспитатель МДОБУ </a:t>
            </a:r>
            <a:r>
              <a:rPr lang="ru-RU" sz="2400" b="1" dirty="0" err="1" smtClean="0"/>
              <a:t>д</a:t>
            </a:r>
            <a:r>
              <a:rPr lang="ru-RU" sz="2400" b="1" dirty="0" smtClean="0"/>
              <a:t>/с№1</a:t>
            </a:r>
          </a:p>
          <a:p>
            <a:pPr marL="457200" indent="-457200"/>
            <a:r>
              <a:rPr lang="ru-RU" sz="2400" b="1" dirty="0" smtClean="0"/>
              <a:t>3. « Что такое « </a:t>
            </a:r>
            <a:r>
              <a:rPr lang="ru-RU" sz="2400" b="1" dirty="0" err="1" smtClean="0"/>
              <a:t>лэпбук</a:t>
            </a:r>
            <a:r>
              <a:rPr lang="ru-RU" sz="2400" b="1" dirty="0" smtClean="0"/>
              <a:t>?» какие возможности он дает для</a:t>
            </a:r>
          </a:p>
          <a:p>
            <a:pPr marL="457200" indent="-457200"/>
            <a:r>
              <a:rPr lang="ru-RU" sz="2400" b="1" dirty="0" smtClean="0"/>
              <a:t>     познавательно- исследовательской деятельности»</a:t>
            </a:r>
          </a:p>
          <a:p>
            <a:pPr marL="457200" indent="-457200"/>
            <a:r>
              <a:rPr lang="ru-RU" sz="2400" b="1" dirty="0" smtClean="0"/>
              <a:t>        МДОБУ д\с№1 </a:t>
            </a:r>
            <a:r>
              <a:rPr lang="ru-RU" sz="2400" b="1" dirty="0" err="1" smtClean="0"/>
              <a:t>Подобед</a:t>
            </a:r>
            <a:r>
              <a:rPr lang="ru-RU" sz="2400" b="1" dirty="0" smtClean="0"/>
              <a:t> Т. А.</a:t>
            </a:r>
          </a:p>
          <a:p>
            <a:pPr marL="457200" indent="-457200"/>
            <a:r>
              <a:rPr lang="ru-RU" sz="2400" b="1" dirty="0" smtClean="0"/>
              <a:t>4. « Мастер –класс» по созданию « </a:t>
            </a:r>
            <a:r>
              <a:rPr lang="ru-RU" sz="2400" b="1" dirty="0" err="1" smtClean="0"/>
              <a:t>лепбука</a:t>
            </a:r>
            <a:r>
              <a:rPr lang="ru-RU" sz="2400" b="1" dirty="0" smtClean="0"/>
              <a:t>» – воспитатель </a:t>
            </a:r>
          </a:p>
          <a:p>
            <a:pPr marL="457200" indent="-457200"/>
            <a:r>
              <a:rPr lang="ru-RU" sz="2400" b="1" dirty="0" smtClean="0"/>
              <a:t>        МДОБУ д\с№1 </a:t>
            </a:r>
            <a:r>
              <a:rPr lang="ru-RU" sz="2400" b="1" dirty="0" err="1" smtClean="0"/>
              <a:t>Подобед</a:t>
            </a:r>
            <a:r>
              <a:rPr lang="ru-RU" sz="2400" b="1" dirty="0" smtClean="0"/>
              <a:t>  Т.А.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132632_larg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IMG_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0504"/>
            <a:ext cx="3360000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1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714752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0785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И.В.Гусевой – воспитатель  Д/с№2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642918"/>
            <a:ext cx="814393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 – это одна из форм, средств, методов формирования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познавательной  активности старших дошкольников и незаменимая часть познавательного развития при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подготовке детей к школе т.к. это способствует развитию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психических процессов: внимания, памяти, мышления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восприятия, воображения.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132632_larg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F5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0570"/>
            <a:ext cx="336000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824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Презентация- Н.С.Ищенко Д/С№1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399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Одним из эффективных методов познания закономерностей и явлений окружающего мира считается метод экспериментирования как   ведущий в познавательной деятельности т.е, детское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экспериментирование является хорошим средством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Интеллектуального развития старших дошкольников.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 descr="IMG_1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14324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5132632_larg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1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3800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–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Т.А.Подобед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/с№1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Лепбук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дает широкие возможности формированию представлений о различных сторонах изучаемого объекта, его взаимоотношениях с другими объектами, развивает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поисково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–познавательную деятельность детей, как  интеллектуально-личностное, творческое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развитие.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 descr="DSCF5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00050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48887_a3112ea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F5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4000" y="0"/>
            <a:ext cx="189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1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39789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49112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428992" y="285728"/>
            <a:ext cx="392909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класс по с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озданию «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лепбука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Т.А.Подобед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–Д/С№1</a:t>
            </a:r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118570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71472" y="2214554"/>
            <a:ext cx="803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266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Дима</cp:lastModifiedBy>
  <cp:revision>47</cp:revision>
  <dcterms:created xsi:type="dcterms:W3CDTF">2014-12-22T05:03:57Z</dcterms:created>
  <dcterms:modified xsi:type="dcterms:W3CDTF">2015-10-01T22:37:50Z</dcterms:modified>
</cp:coreProperties>
</file>