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72" r:id="rId7"/>
    <p:sldId id="265" r:id="rId8"/>
    <p:sldId id="264" r:id="rId9"/>
    <p:sldId id="276" r:id="rId10"/>
    <p:sldId id="260" r:id="rId11"/>
    <p:sldId id="266" r:id="rId12"/>
    <p:sldId id="262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7" r:id="rId21"/>
    <p:sldId id="281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8AE1-0D8D-4AD7-9BE1-7614001930F1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51E-27D6-4C76-A111-40F4D561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A8B-5B1D-4598-A276-565C61507264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42C-1DD4-4D1E-87DE-534D2094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1AD-6123-4FC2-975F-11D74B00A785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39B9-CB96-4929-B7AD-4BB9185A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BA6F-2C35-4395-A9CA-53A8A0C7FCED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34F-2B31-421A-9921-5C5095BB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431-4DC7-45ED-8FC9-B6C1E5EAF26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FB2-CC0C-414D-A67A-A6ED045A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85FF-975D-4758-ACF3-10D6B1F0A9A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FCED-54EB-42B4-8E85-01BE9D2A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000240"/>
            <a:ext cx="51142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«Я леплю из пластилина»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1"/>
            <a:ext cx="4752975" cy="1928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Воспитатель </a:t>
            </a:r>
            <a:endParaRPr lang="ru-RU" sz="20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МДОУ «Центр развития ребенка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детский сад №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7»</a:t>
            </a:r>
            <a:endParaRPr lang="ru-RU" sz="20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rgbClr val="0070C0"/>
                </a:solidFill>
                <a:latin typeface="+mn-lt"/>
                <a:cs typeface="+mn-cs"/>
              </a:rPr>
              <a:t>Бокина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+mn-cs"/>
              </a:rPr>
              <a:t> Оксана Анатольевна</a:t>
            </a:r>
            <a:endParaRPr lang="ru-RU" sz="20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Технику лепки составляет перечень тех действий руками, которыми дети постепенно овладевают</a:t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Младший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раскатывание;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вдавливание пальцем;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сплющивание;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оттягивание;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присоединение.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*Средний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примазывание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защипывание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вытягивание;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сглаживание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*Старший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Совершенствование техники лепки;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использование знакомых приемов лепки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стический спосо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мбинирован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льеф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рм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дуль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« </a:t>
            </a:r>
            <a:r>
              <a:rPr lang="ru-RU" sz="2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»?</a:t>
            </a:r>
            <a:endParaRPr lang="ru-RU" sz="2000" dirty="0"/>
          </a:p>
        </p:txBody>
      </p:sp>
      <p:pic>
        <p:nvPicPr>
          <p:cNvPr id="3" name="Picture 4" descr="i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CAB6J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12875"/>
            <a:ext cx="2073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CATER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557338"/>
            <a:ext cx="2376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371475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горизонтальной поверхности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 используемые в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571612"/>
            <a:ext cx="464347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Размазывание.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весь мир слепить готов-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Дом, машину, двух котов.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сегодня властелин –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У меня есть …</a:t>
            </a:r>
          </a:p>
        </p:txBody>
      </p:sp>
      <p:pic>
        <p:nvPicPr>
          <p:cNvPr id="4" name="Picture 7" descr="source_plastilin_multiki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ep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809">
            <a:off x="540031" y="2544494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7"/>
          <p:cNvGrpSpPr>
            <a:grpSpLocks noChangeAspect="1"/>
          </p:cNvGrpSpPr>
          <p:nvPr/>
        </p:nvGrpSpPr>
        <p:grpSpPr bwMode="auto">
          <a:xfrm>
            <a:off x="643407" y="413079"/>
            <a:ext cx="7927634" cy="3449070"/>
            <a:chOff x="1163" y="1294"/>
            <a:chExt cx="3196" cy="650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flipH="1" flipV="1">
              <a:off x="2989" y="1575"/>
              <a:ext cx="906" cy="265"/>
            </a:xfrm>
            <a:prstGeom prst="bentConnector3">
              <a:avLst>
                <a:gd name="adj1" fmla="val -427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0800000" flipH="1">
              <a:off x="1476" y="1575"/>
              <a:ext cx="835" cy="261"/>
            </a:xfrm>
            <a:prstGeom prst="bentConnector3">
              <a:avLst>
                <a:gd name="adj1" fmla="val -46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1030"/>
            <p:cNvSpPr>
              <a:spLocks noChangeArrowheads="1"/>
            </p:cNvSpPr>
            <p:nvPr/>
          </p:nvSpPr>
          <p:spPr bwMode="auto">
            <a:xfrm>
              <a:off x="2208" y="1294"/>
              <a:ext cx="863" cy="288"/>
            </a:xfrm>
            <a:prstGeom prst="roundRect">
              <a:avLst>
                <a:gd name="adj" fmla="val 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  <a:r>
                <a:rPr kumimoji="0" lang="ru-RU" sz="24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«Азбука лепки»</a:t>
              </a:r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163" y="1607"/>
              <a:ext cx="1123" cy="337"/>
            </a:xfrm>
            <a:prstGeom prst="roundRect">
              <a:avLst>
                <a:gd name="adj" fmla="val 0"/>
              </a:avLst>
            </a:prstGeom>
            <a:solidFill>
              <a:srgbClr val="3399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скатывания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3064" y="1607"/>
              <a:ext cx="1295" cy="323"/>
            </a:xfrm>
            <a:prstGeom prst="roundRect">
              <a:avLst>
                <a:gd name="adj" fmla="val 0"/>
              </a:avLst>
            </a:prstGeom>
            <a:solidFill>
              <a:srgbClr val="FF3399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раскатывания</a:t>
              </a:r>
            </a:p>
          </p:txBody>
        </p:sp>
      </p:grp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раскатывания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11313"/>
            <a:ext cx="8713787" cy="5057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 с детьми,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выполняем движения ладонями рук вперед - назад   ( до получения детали нужной формы и размера ) 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85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pic>
        <p:nvPicPr>
          <p:cNvPr id="9227" name="Picture 11" descr="iCA86LUQ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17891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6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скатывания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шара: играем с пластилином в «Волшебный колобок»</a:t>
            </a:r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5367" name="Рисунок 4" descr="Преобразование шар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2709862" cy="3600450"/>
          </a:xfr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32138" y="1628775"/>
            <a:ext cx="3408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Слегка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обеих сторон 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овоид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эллипс-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воздушный шарик, дыня.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одной стороны- груша, матрёшка.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ладонями в диск-колесо, лепёшка.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конус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мороженое, пирамида.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стороны в полусферу- пряники, жуки.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углубление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пальцами или карандашом - шляпка гриба, чашка, ваза.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0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3"/>
          <a:srcRect t="6316" b="4561"/>
          <a:stretch>
            <a:fillRect/>
          </a:stretch>
        </p:blipFill>
        <p:spPr bwMode="auto">
          <a:xfrm>
            <a:off x="6572264" y="2214554"/>
            <a:ext cx="241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  волшебным  пластилином создаём свои картины!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oshkolnik.ru/images/stories/fauna/plastilinografia2.jpg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7575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Уважаемые коллеги!</a:t>
            </a:r>
          </a:p>
          <a:p>
            <a:pPr algn="ctr"/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Спасибо </a:t>
            </a:r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за внимание!!!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Лепка – это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речи и ознакомление с окружающим миром;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фантазии и творчества;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личностное развитие;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Лепка в детском саду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7072362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Лепка: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у детей наблюдательность, чувство осязания;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Вырабатывает более полные образные представления;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Укрепляет зрительную память, мелкую мускулатуру рук;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воображение и творческие способности;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Отвечает возрастным особенностям детей, удовлетворяя их потребность в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22222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270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3333333333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28670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сти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7016">
            <a:off x="1486937" y="176806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5003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66" y="214290"/>
            <a:ext cx="7072362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CC"/>
                </a:solidFill>
                <a:effectLst/>
              </a:rPr>
              <a:t>Лепка из пластилина</a:t>
            </a:r>
          </a:p>
        </p:txBody>
      </p:sp>
      <p:pic>
        <p:nvPicPr>
          <p:cNvPr id="8197" name="Picture 5" descr="massa-dlja-lepki-schastlivaja-ul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ingvin-plasti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«Виды, способы и техники лепки в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детском саду»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267</TotalTime>
  <Words>394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43335_shk</vt:lpstr>
      <vt:lpstr>Слайд 1</vt:lpstr>
      <vt:lpstr>Я весь мир слепить готов- Дом, машину, двух котов. Я сегодня властелин – У меня есть …</vt:lpstr>
      <vt:lpstr>Лепка – это …</vt:lpstr>
      <vt:lpstr>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vt:lpstr>
      <vt:lpstr>Слайд 5</vt:lpstr>
      <vt:lpstr>Слайд 6</vt:lpstr>
      <vt:lpstr>Слайд 7</vt:lpstr>
      <vt:lpstr>Слайд 8</vt:lpstr>
      <vt:lpstr>Лепка из пластилина</vt:lpstr>
      <vt:lpstr>Технику лепки составляет перечень тех действий руками, которыми дети постепенно овладевают  *Младший дошкольный возраст - раскатывание; - скатывание; - вдавливание пальцем; - прищипывание; - сплющивание; - оттягивание; - присоединение. *Средний дошкольный возраст  - примазывание;  - защипывание;  - вытягивание;  - сглаживание *Старший дошкольный возраст  - Совершенствование техники лепки;  - использование знакомых приемов лепки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такое « Пластилинография »?</vt:lpstr>
      <vt:lpstr>Материалы,  используемые в пластилинографии</vt:lpstr>
      <vt:lpstr>Производные приёмы «Азбуки лепки» для «рисования» - выполнения пластилинографических изображений </vt:lpstr>
      <vt:lpstr>Слайд 20</vt:lpstr>
      <vt:lpstr>«Азбука лепки» - приём раскатывания формы цилиндра: играем с «колбаской»</vt:lpstr>
      <vt:lpstr>«Азбука лепки» - приём скатывания формы шара: играем с пластилином в «Волшебный колобок» </vt:lpstr>
      <vt:lpstr> Мы  волшебным  пластилином создаём свои картины!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29</cp:revision>
  <dcterms:created xsi:type="dcterms:W3CDTF">2015-01-04T14:16:42Z</dcterms:created>
  <dcterms:modified xsi:type="dcterms:W3CDTF">2015-01-14T15:15:08Z</dcterms:modified>
</cp:coreProperties>
</file>