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38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90790-ADF3-4792-AFDE-876DFE124589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56ECA-4996-4B5A-9940-09F116E29E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90790-ADF3-4792-AFDE-876DFE124589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56ECA-4996-4B5A-9940-09F116E29E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90790-ADF3-4792-AFDE-876DFE124589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56ECA-4996-4B5A-9940-09F116E29E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90790-ADF3-4792-AFDE-876DFE124589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56ECA-4996-4B5A-9940-09F116E29E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90790-ADF3-4792-AFDE-876DFE124589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56ECA-4996-4B5A-9940-09F116E29E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90790-ADF3-4792-AFDE-876DFE124589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56ECA-4996-4B5A-9940-09F116E29E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90790-ADF3-4792-AFDE-876DFE124589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56ECA-4996-4B5A-9940-09F116E29E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90790-ADF3-4792-AFDE-876DFE124589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56ECA-4996-4B5A-9940-09F116E29E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90790-ADF3-4792-AFDE-876DFE124589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56ECA-4996-4B5A-9940-09F116E29E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90790-ADF3-4792-AFDE-876DFE124589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56ECA-4996-4B5A-9940-09F116E29E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90790-ADF3-4792-AFDE-876DFE124589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56ECA-4996-4B5A-9940-09F116E29E0D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EE90790-ADF3-4792-AFDE-876DFE124589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6D056ECA-4996-4B5A-9940-09F116E29E0D}" type="slidenum">
              <a:rPr lang="ru-RU" smtClean="0"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3923928" y="4777380"/>
            <a:ext cx="72008" cy="307804"/>
          </a:xfrm>
        </p:spPr>
        <p:txBody>
          <a:bodyPr>
            <a:normAutofit fontScale="85000" lnSpcReduction="20000"/>
          </a:bodyPr>
          <a:lstStyle/>
          <a:p>
            <a:pPr algn="ctr"/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09442" y="116633"/>
            <a:ext cx="7117180" cy="936103"/>
          </a:xfrm>
        </p:spPr>
        <p:txBody>
          <a:bodyPr/>
          <a:lstStyle/>
          <a:p>
            <a:pPr algn="ctr"/>
            <a:r>
              <a:rPr lang="ru-RU" sz="1400" dirty="0" smtClean="0"/>
              <a:t>МУНИЦИПАЛЬНОЕ БЮДЖЕТНОЕ ДОШКОЛЬНОЕ ОБРАЗОВАТЕЛЬНОЕ УЧРЕЖДЕНИЕ </a:t>
            </a:r>
            <a:br>
              <a:rPr lang="ru-RU" sz="1400" dirty="0" smtClean="0"/>
            </a:br>
            <a:r>
              <a:rPr lang="ru-RU" sz="1400" dirty="0" smtClean="0"/>
              <a:t>«ДЕТСКИЙ САД №4 «ЛАСТОЧКА»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475656" y="2204864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ПРЕЗИНТАЦИЯ</a:t>
            </a:r>
          </a:p>
          <a:p>
            <a:pPr algn="ctr"/>
            <a:r>
              <a:rPr lang="ru-RU" sz="2400" dirty="0" smtClean="0"/>
              <a:t> «РУССКИЕ НАРОДНЫЕ ИНСТРУМЕНТЫ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436096" y="4797152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Адрес: 169840      </a:t>
            </a:r>
          </a:p>
          <a:p>
            <a:r>
              <a:rPr lang="ru-RU" dirty="0"/>
              <a:t> </a:t>
            </a:r>
            <a:r>
              <a:rPr lang="ru-RU" dirty="0" smtClean="0"/>
              <a:t> Республика Коми г. Инта </a:t>
            </a:r>
          </a:p>
          <a:p>
            <a:r>
              <a:rPr lang="ru-RU" dirty="0"/>
              <a:t> </a:t>
            </a:r>
            <a:r>
              <a:rPr lang="ru-RU" dirty="0" smtClean="0"/>
              <a:t>       ул. Чайковского 8</a:t>
            </a:r>
          </a:p>
          <a:p>
            <a:r>
              <a:rPr lang="ru-RU" dirty="0" smtClean="0"/>
              <a:t>        Тел: (8245)60645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288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13" y="1124744"/>
            <a:ext cx="6928233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534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1"/>
            <a:ext cx="741682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4559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3816424" cy="297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29000"/>
            <a:ext cx="4402460" cy="327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2996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7533379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1250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 smtClean="0"/>
              <a:t>ЦЕЛЬ: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Расширение кругозора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2000" dirty="0" smtClean="0">
                <a:latin typeface="+mj-lt"/>
              </a:rPr>
              <a:t>ЗАДАЧИ</a:t>
            </a:r>
            <a:r>
              <a:rPr lang="ru-RU" dirty="0" smtClean="0"/>
              <a:t>:</a:t>
            </a:r>
          </a:p>
          <a:p>
            <a:pPr marL="0" indent="0" algn="ctr">
              <a:buNone/>
            </a:pPr>
            <a:r>
              <a:rPr lang="ru-RU" dirty="0" smtClean="0"/>
              <a:t>1) Знакомство с русскими народными инструментами.</a:t>
            </a:r>
          </a:p>
          <a:p>
            <a:pPr marL="0" indent="0" algn="ctr">
              <a:buNone/>
            </a:pPr>
            <a:r>
              <a:rPr lang="ru-RU" dirty="0" smtClean="0"/>
              <a:t>2) Формирование эстетического вкуса.</a:t>
            </a: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1420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5"/>
            <a:ext cx="7125113" cy="889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7" y="692696"/>
            <a:ext cx="7090947" cy="5832647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Для развития музыкальных способностей и просто для детских игр и забав, мамы и папы покупают детям музыкальные игрушки, многие из которых не всегда имеют «естественный» звук. К большому сожалению, родители уделяют мало внимания музыкальным игрушкам, имитирующим естественное звучание: барабан, дудочкам, гармошкам, трещотками, свистулькам, ложкам и т. п. Они имеют разнообразные тембры (часто дети не могут отличить звуки низкого женского голоса от высокого мужского; не могут назвать звучащий инструмент, не видя его). В процессе восприятия у детей развивается умение слушать, различать эти тембры и использовать их в своей игровой и творческой деятельности. В прошлом умение ребенка играть на таких инструментах высоко ценилось взрослыми. Не случайно на многих картинах русских художников и старинных фотографиях дети часто были изображены с тем или иным народным музыкальным инструментом в руках – дудочкой, гармошкой, балалайкой… Взрослым рекомендую обращать внимание на формирование слуховой культуры в дошкольном возрасте. Предлагаю вам знакомство с русскими народными инструментами.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925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1196752"/>
            <a:ext cx="6890146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9890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80728"/>
            <a:ext cx="6603472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446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150" y="980728"/>
            <a:ext cx="7252993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3624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4032448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429000"/>
            <a:ext cx="4843264" cy="2982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603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1052736"/>
            <a:ext cx="7070892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900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77" y="980728"/>
            <a:ext cx="7413623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32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TM02455610[[fn=Осень]]</Template>
  <TotalTime>120</TotalTime>
  <Words>225</Words>
  <Application>Microsoft Office PowerPoint</Application>
  <PresentationFormat>Экран (4:3)</PresentationFormat>
  <Paragraphs>17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Autumn</vt:lpstr>
      <vt:lpstr>МУНИЦИПАЛЬНОЕ БЮДЖЕТНОЕ ДОШКОЛЬНОЕ ОБРАЗОВАТЕЛЬНОЕ УЧРЕЖДЕНИЕ  «ДЕТСКИЙ САД №4 «ЛАСТОЧКА»</vt:lpstr>
      <vt:lpstr>ЦЕЛЬ: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Русские народные музыкальные инструменты</dc:title>
  <dc:creator>Алексей</dc:creator>
  <cp:lastModifiedBy>Алексей</cp:lastModifiedBy>
  <cp:revision>12</cp:revision>
  <dcterms:created xsi:type="dcterms:W3CDTF">2015-09-21T20:36:21Z</dcterms:created>
  <dcterms:modified xsi:type="dcterms:W3CDTF">2015-09-30T14:50:11Z</dcterms:modified>
</cp:coreProperties>
</file>