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ko-KR"/>
    </a:defPPr>
    <a:lvl1pPr marL="0" indent="0" algn="l" defTabSz="914400">
      <a:buNone/>
      <a:defRPr lang="ko-KR" sz="1800" baseline="0" smtClean="0">
        <a:solidFill>
          <a:srgbClr val="000000"/>
        </a:solidFill>
        <a:latin typeface="±¼¸²"/>
        <a:ea typeface="±¼¸²"/>
      </a:defRPr>
    </a:lvl1pPr>
    <a:lvl2pPr marL="457200" lvl="1" indent="0" defTabSz="914400">
      <a:defRPr lang="ko-KR" smtClean="0"/>
    </a:lvl2pPr>
    <a:lvl3pPr marL="914400" lvl="2" indent="0" defTabSz="914400">
      <a:defRPr lang="ko-KR" smtClean="0"/>
    </a:lvl3pPr>
    <a:lvl4pPr marL="1371600" lvl="3" indent="0" defTabSz="914400">
      <a:defRPr lang="ko-KR" smtClean="0"/>
    </a:lvl4pPr>
    <a:lvl5pPr marL="1828800" lvl="4" indent="0" defTabSz="914400">
      <a:defRPr lang="ko-KR" smtClean="0"/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  <p:clrMru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>
            <a:spLocks noGrp="1" noChangeArrowheads="1"/>
          </p:cNvSpPr>
          <p:nvPr>
            <p:ph type="ctrTitle"/>
          </p:nvPr>
        </p:nvSpPr>
        <p:spPr>
          <a:xfrm>
            <a:off x="685800" y="2131060"/>
            <a:ext cx="7773035" cy="1471930"/>
          </a:xfrm>
          <a:prstGeom prst="rect">
            <a:avLst/>
          </a:prstGeom>
        </p:spPr>
        <p:txBody>
          <a:bodyPr wrap="square" lIns="91440" tIns="45720" rIns="91440" bIns="45720" anchor="b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latin typeface="NanumGothic" charset="0"/>
                <a:ea typeface="NanumGothic" charset="0"/>
              </a:rPr>
              <a:t>Master Title</a:t>
            </a:r>
            <a:endParaRPr lang="ko-KR" altLang="en-US" sz="4400" dirty="0" smtClean="0">
              <a:latin typeface="NanumGothic" charset="0"/>
              <a:ea typeface="NanumGothic" charset="0"/>
            </a:endParaRPr>
          </a:p>
        </p:txBody>
      </p:sp>
      <p:sp>
        <p:nvSpPr>
          <p:cNvPr id="3" name="Text Box 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1435" cy="175577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latin typeface="NanumGothic" charset="0"/>
                <a:ea typeface="NanumGothic" charset="0"/>
              </a:rPr>
              <a:t>Master subTitle</a:t>
            </a:r>
            <a:endParaRPr lang="ko-KR" altLang="en-US" sz="2400" dirty="0" smtClean="0">
              <a:latin typeface="NanumGothic" charset="0"/>
              <a:ea typeface="NanumGothic" charset="0"/>
            </a:endParaRPr>
          </a:p>
        </p:txBody>
      </p:sp>
      <p:sp>
        <p:nvSpPr>
          <p:cNvPr id="4" name="Text Box 1"/>
          <p:cNvSpPr>
            <a:spLocks noGrp="1" noChangeArrowheads="1"/>
          </p:cNvSpPr>
          <p:nvPr>
            <p:ph type="sldNum" idx="12"/>
          </p:nvPr>
        </p:nvSpPr>
        <p:spPr>
          <a:xfrm>
            <a:off x="6858000" y="6263640"/>
            <a:ext cx="18294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latin typeface="NanumGothic" charset="0"/>
                <a:ea typeface="NanumGothic" charset="0"/>
              </a:rPr>
              <a:pPr marL="0" indent="0" algn="r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  <p:sp>
        <p:nvSpPr>
          <p:cNvPr id="5" name="Text Box 1"/>
          <p:cNvSpPr>
            <a:spLocks noGrp="1" noChangeArrowheads="1"/>
          </p:cNvSpPr>
          <p:nvPr>
            <p:ph type="dt" idx="10"/>
          </p:nvPr>
        </p:nvSpPr>
        <p:spPr>
          <a:xfrm>
            <a:off x="457200" y="6263640"/>
            <a:ext cx="18294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dirty="0" smtClean="0">
                <a:latin typeface="NanumGothic" charset="0"/>
                <a:ea typeface="NanumGothic" charset="0"/>
              </a:rPr>
              <a:pPr marL="0" indent="0" algn="l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2015-09-28</a:t>
            </a:fld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  <p:sp>
        <p:nvSpPr>
          <p:cNvPr id="6" name="Text Box 1"/>
          <p:cNvSpPr>
            <a:spLocks noGrp="1" noChangeArrowheads="1"/>
          </p:cNvSpPr>
          <p:nvPr>
            <p:ph type="ftr" idx="11"/>
          </p:nvPr>
        </p:nvSpPr>
        <p:spPr>
          <a:xfrm>
            <a:off x="3200400" y="6263640"/>
            <a:ext cx="27438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latin typeface="NanumGothic" charset="0"/>
                <a:ea typeface="NanumGothic" charset="0"/>
              </a:rPr>
              <a:t>Footer</a:t>
            </a:r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30235" cy="1143635"/>
          </a:xfrm>
          <a:prstGeom prst="rect">
            <a:avLst/>
          </a:prstGeom>
        </p:spPr>
        <p:txBody>
          <a:bodyPr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latin typeface="NanumGothic" charset="0"/>
                <a:ea typeface="NanumGothic" charset="0"/>
              </a:rPr>
              <a:t>Master Title</a:t>
            </a:r>
            <a:endParaRPr lang="ko-KR" altLang="en-US" sz="4400" dirty="0" smtClean="0">
              <a:latin typeface="NanumGothic" charset="0"/>
              <a:ea typeface="NanumGothic" charset="0"/>
            </a:endParaRPr>
          </a:p>
        </p:txBody>
      </p:sp>
      <p:sp>
        <p:nvSpPr>
          <p:cNvPr id="3" name="Text Box 1"/>
          <p:cNvSpPr>
            <a:spLocks noGrp="1" noChangeArrowheads="1"/>
          </p:cNvSpPr>
          <p:nvPr>
            <p:ph type="body" orient="vert" idx="1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eaVert" wrap="square" lIns="91440" tIns="45720" rIns="91440" bIns="45720" anchor="t"/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800" dirty="0" smtClean="0">
                <a:latin typeface="NanumGothic" charset="0"/>
                <a:ea typeface="NanumGothic" charset="0"/>
              </a:rPr>
              <a:t>Click to edit Master text styles.</a:t>
            </a:r>
            <a:endParaRPr lang="ko-KR" altLang="en-US" sz="2800" dirty="0" smtClean="0">
              <a:latin typeface="NanumGothic" charset="0"/>
              <a:ea typeface="NanumGothic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400" dirty="0" smtClean="0">
                <a:latin typeface="NanumGothic" charset="0"/>
                <a:ea typeface="NanumGothic" charset="0"/>
              </a:rPr>
              <a:t>Second level</a:t>
            </a:r>
            <a:endParaRPr lang="ko-KR" altLang="en-US" sz="2400" dirty="0" smtClean="0">
              <a:latin typeface="NanumGothic" charset="0"/>
              <a:ea typeface="NanumGothic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000" dirty="0" smtClean="0">
                <a:latin typeface="NanumGothic" charset="0"/>
                <a:ea typeface="NanumGothic" charset="0"/>
              </a:rPr>
              <a:t>Third level</a:t>
            </a:r>
            <a:endParaRPr lang="ko-KR" altLang="en-US" sz="2000" dirty="0" smtClean="0">
              <a:latin typeface="NanumGothic" charset="0"/>
              <a:ea typeface="NanumGothic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800" dirty="0" smtClean="0">
                <a:latin typeface="NanumGothic" charset="0"/>
                <a:ea typeface="NanumGothic" charset="0"/>
              </a:rPr>
              <a:t>Fourth level</a:t>
            </a:r>
            <a:endParaRPr lang="ko-KR" altLang="en-US" sz="1800" dirty="0" smtClean="0">
              <a:latin typeface="NanumGothic" charset="0"/>
              <a:ea typeface="NanumGothic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600" dirty="0" smtClean="0">
                <a:latin typeface="NanumGothic" charset="0"/>
                <a:ea typeface="NanumGothic" charset="0"/>
              </a:rPr>
              <a:t>Fifth level</a:t>
            </a:r>
            <a:endParaRPr lang="ko-KR" altLang="en-US" sz="1600" dirty="0" smtClean="0">
              <a:latin typeface="NanumGothic" charset="0"/>
              <a:ea typeface="NanumGothic" charset="0"/>
            </a:endParaRPr>
          </a:p>
        </p:txBody>
      </p:sp>
      <p:sp>
        <p:nvSpPr>
          <p:cNvPr id="4" name="Text Box 1"/>
          <p:cNvSpPr>
            <a:spLocks noGrp="1" noChangeArrowheads="1"/>
          </p:cNvSpPr>
          <p:nvPr>
            <p:ph type="sldNum" idx="12"/>
          </p:nvPr>
        </p:nvSpPr>
        <p:spPr>
          <a:xfrm>
            <a:off x="6858000" y="6263640"/>
            <a:ext cx="18294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latin typeface="NanumGothic" charset="0"/>
                <a:ea typeface="NanumGothic" charset="0"/>
              </a:rPr>
              <a:pPr marL="0" indent="0" algn="r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  <p:sp>
        <p:nvSpPr>
          <p:cNvPr id="5" name="Text Box 1"/>
          <p:cNvSpPr>
            <a:spLocks noGrp="1" noChangeArrowheads="1"/>
          </p:cNvSpPr>
          <p:nvPr>
            <p:ph type="dt" idx="10"/>
          </p:nvPr>
        </p:nvSpPr>
        <p:spPr>
          <a:xfrm>
            <a:off x="457200" y="6263640"/>
            <a:ext cx="18294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dirty="0" smtClean="0">
                <a:latin typeface="NanumGothic" charset="0"/>
                <a:ea typeface="NanumGothic" charset="0"/>
              </a:rPr>
              <a:pPr marL="0" indent="0" algn="l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2015-09-28</a:t>
            </a:fld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  <p:sp>
        <p:nvSpPr>
          <p:cNvPr id="6" name="Text Box 1"/>
          <p:cNvSpPr>
            <a:spLocks noGrp="1" noChangeArrowheads="1"/>
          </p:cNvSpPr>
          <p:nvPr>
            <p:ph type="ftr" idx="11"/>
          </p:nvPr>
        </p:nvSpPr>
        <p:spPr>
          <a:xfrm>
            <a:off x="3200400" y="6263640"/>
            <a:ext cx="27438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latin typeface="NanumGothic" charset="0"/>
                <a:ea typeface="NanumGothic" charset="0"/>
              </a:rPr>
              <a:t>Footer</a:t>
            </a:r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>
            <a:spLocks noGrp="1" noChangeArrowheads="1"/>
          </p:cNvSpPr>
          <p:nvPr>
            <p:ph type="title" orient="vert"/>
          </p:nvPr>
        </p:nvSpPr>
        <p:spPr>
          <a:xfrm>
            <a:off x="6629400" y="274320"/>
            <a:ext cx="2058035" cy="5852795"/>
          </a:xfrm>
          <a:prstGeom prst="rect">
            <a:avLst/>
          </a:prstGeom>
        </p:spPr>
        <p:txBody>
          <a:bodyPr vert="eaVert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latin typeface="NanumGothic" charset="0"/>
                <a:ea typeface="NanumGothic" charset="0"/>
              </a:rPr>
              <a:t>Master subTitle</a:t>
            </a:r>
            <a:endParaRPr lang="ko-KR" altLang="en-US" sz="4400" dirty="0" smtClean="0">
              <a:latin typeface="NanumGothic" charset="0"/>
              <a:ea typeface="NanumGothic" charset="0"/>
            </a:endParaRPr>
          </a:p>
        </p:txBody>
      </p:sp>
      <p:sp>
        <p:nvSpPr>
          <p:cNvPr id="3" name="Text Box 1"/>
          <p:cNvSpPr>
            <a:spLocks noGrp="1" noChangeArrowheads="1"/>
          </p:cNvSpPr>
          <p:nvPr>
            <p:ph type="body" orient="vert" idx="1"/>
          </p:nvPr>
        </p:nvSpPr>
        <p:spPr>
          <a:xfrm>
            <a:off x="457200" y="274320"/>
            <a:ext cx="6026150" cy="5852795"/>
          </a:xfrm>
          <a:prstGeom prst="rect">
            <a:avLst/>
          </a:prstGeom>
        </p:spPr>
        <p:txBody>
          <a:bodyPr vert="eaVert" wrap="square" lIns="91440" tIns="45720" rIns="91440" bIns="45720" anchor="t"/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800" dirty="0" smtClean="0">
                <a:latin typeface="NanumGothic" charset="0"/>
                <a:ea typeface="NanumGothic" charset="0"/>
              </a:rPr>
              <a:t>Click to edit Master text styles.</a:t>
            </a:r>
            <a:endParaRPr lang="ko-KR" altLang="en-US" sz="2800" dirty="0" smtClean="0">
              <a:latin typeface="NanumGothic" charset="0"/>
              <a:ea typeface="NanumGothic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400" dirty="0" smtClean="0">
                <a:latin typeface="NanumGothic" charset="0"/>
                <a:ea typeface="NanumGothic" charset="0"/>
              </a:rPr>
              <a:t>Second level</a:t>
            </a:r>
            <a:endParaRPr lang="ko-KR" altLang="en-US" sz="2400" dirty="0" smtClean="0">
              <a:latin typeface="NanumGothic" charset="0"/>
              <a:ea typeface="NanumGothic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000" dirty="0" smtClean="0">
                <a:latin typeface="NanumGothic" charset="0"/>
                <a:ea typeface="NanumGothic" charset="0"/>
              </a:rPr>
              <a:t>Third level</a:t>
            </a:r>
            <a:endParaRPr lang="ko-KR" altLang="en-US" sz="2000" dirty="0" smtClean="0">
              <a:latin typeface="NanumGothic" charset="0"/>
              <a:ea typeface="NanumGothic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800" dirty="0" smtClean="0">
                <a:latin typeface="NanumGothic" charset="0"/>
                <a:ea typeface="NanumGothic" charset="0"/>
              </a:rPr>
              <a:t>Fourth level</a:t>
            </a:r>
            <a:endParaRPr lang="ko-KR" altLang="en-US" sz="1800" dirty="0" smtClean="0">
              <a:latin typeface="NanumGothic" charset="0"/>
              <a:ea typeface="NanumGothic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600" dirty="0" smtClean="0">
                <a:latin typeface="NanumGothic" charset="0"/>
                <a:ea typeface="NanumGothic" charset="0"/>
              </a:rPr>
              <a:t>Fifth level</a:t>
            </a:r>
            <a:endParaRPr lang="ko-KR" altLang="en-US" sz="1600" dirty="0" smtClean="0">
              <a:latin typeface="NanumGothic" charset="0"/>
              <a:ea typeface="NanumGothic" charset="0"/>
            </a:endParaRPr>
          </a:p>
        </p:txBody>
      </p:sp>
      <p:sp>
        <p:nvSpPr>
          <p:cNvPr id="4" name="Text Box 1"/>
          <p:cNvSpPr>
            <a:spLocks noGrp="1" noChangeArrowheads="1"/>
          </p:cNvSpPr>
          <p:nvPr>
            <p:ph type="sldNum" idx="12"/>
          </p:nvPr>
        </p:nvSpPr>
        <p:spPr>
          <a:xfrm>
            <a:off x="6858000" y="6263640"/>
            <a:ext cx="18294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latin typeface="NanumGothic" charset="0"/>
                <a:ea typeface="NanumGothic" charset="0"/>
              </a:rPr>
              <a:pPr marL="0" indent="0" algn="r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  <p:sp>
        <p:nvSpPr>
          <p:cNvPr id="5" name="Text Box 1"/>
          <p:cNvSpPr>
            <a:spLocks noGrp="1" noChangeArrowheads="1"/>
          </p:cNvSpPr>
          <p:nvPr>
            <p:ph type="dt" idx="10"/>
          </p:nvPr>
        </p:nvSpPr>
        <p:spPr>
          <a:xfrm>
            <a:off x="457200" y="6263640"/>
            <a:ext cx="18294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dirty="0" smtClean="0">
                <a:latin typeface="NanumGothic" charset="0"/>
                <a:ea typeface="NanumGothic" charset="0"/>
              </a:rPr>
              <a:pPr marL="0" indent="0" algn="l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2015-09-28</a:t>
            </a:fld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  <p:sp>
        <p:nvSpPr>
          <p:cNvPr id="6" name="Text Box 1"/>
          <p:cNvSpPr>
            <a:spLocks noGrp="1" noChangeArrowheads="1"/>
          </p:cNvSpPr>
          <p:nvPr>
            <p:ph type="ftr" idx="11"/>
          </p:nvPr>
        </p:nvSpPr>
        <p:spPr>
          <a:xfrm>
            <a:off x="3200400" y="6263640"/>
            <a:ext cx="27438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latin typeface="NanumGothic" charset="0"/>
                <a:ea typeface="NanumGothic" charset="0"/>
              </a:rPr>
              <a:t>Footer</a:t>
            </a:r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30235" cy="1143635"/>
          </a:xfrm>
          <a:prstGeom prst="rect">
            <a:avLst/>
          </a:prstGeom>
        </p:spPr>
        <p:txBody>
          <a:bodyPr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latin typeface="NanumGothic" charset="0"/>
                <a:ea typeface="NanumGothic" charset="0"/>
              </a:rPr>
              <a:t>Master Title</a:t>
            </a:r>
            <a:endParaRPr lang="ko-KR" altLang="en-US" sz="4400" dirty="0" smtClean="0">
              <a:latin typeface="NanumGothic" charset="0"/>
              <a:ea typeface="NanumGothic" charset="0"/>
            </a:endParaRPr>
          </a:p>
        </p:txBody>
      </p:sp>
      <p:sp>
        <p:nvSpPr>
          <p:cNvPr id="3" name="Text Box 1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800" dirty="0" smtClean="0">
                <a:latin typeface="NanumGothic" charset="0"/>
                <a:ea typeface="NanumGothic" charset="0"/>
              </a:rPr>
              <a:t>Click to edit Master text styles.</a:t>
            </a:r>
            <a:endParaRPr lang="ko-KR" altLang="en-US" sz="2800" dirty="0" smtClean="0">
              <a:latin typeface="NanumGothic" charset="0"/>
              <a:ea typeface="NanumGothic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400" dirty="0" smtClean="0">
                <a:latin typeface="NanumGothic" charset="0"/>
                <a:ea typeface="NanumGothic" charset="0"/>
              </a:rPr>
              <a:t>Second level</a:t>
            </a:r>
            <a:endParaRPr lang="ko-KR" altLang="en-US" sz="2400" dirty="0" smtClean="0">
              <a:latin typeface="NanumGothic" charset="0"/>
              <a:ea typeface="NanumGothic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000" dirty="0" smtClean="0">
                <a:latin typeface="NanumGothic" charset="0"/>
                <a:ea typeface="NanumGothic" charset="0"/>
              </a:rPr>
              <a:t>Third level</a:t>
            </a:r>
            <a:endParaRPr lang="ko-KR" altLang="en-US" sz="2000" dirty="0" smtClean="0">
              <a:latin typeface="NanumGothic" charset="0"/>
              <a:ea typeface="NanumGothic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800" dirty="0" smtClean="0">
                <a:latin typeface="NanumGothic" charset="0"/>
                <a:ea typeface="NanumGothic" charset="0"/>
              </a:rPr>
              <a:t>Fourth level</a:t>
            </a:r>
            <a:endParaRPr lang="ko-KR" altLang="en-US" sz="1800" dirty="0" smtClean="0">
              <a:latin typeface="NanumGothic" charset="0"/>
              <a:ea typeface="NanumGothic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600" dirty="0" smtClean="0">
                <a:latin typeface="NanumGothic" charset="0"/>
                <a:ea typeface="NanumGothic" charset="0"/>
              </a:rPr>
              <a:t>Fifth level</a:t>
            </a:r>
            <a:endParaRPr lang="ko-KR" altLang="en-US" sz="1600" dirty="0" smtClean="0">
              <a:latin typeface="NanumGothic" charset="0"/>
              <a:ea typeface="NanumGothic" charset="0"/>
            </a:endParaRPr>
          </a:p>
        </p:txBody>
      </p:sp>
      <p:sp>
        <p:nvSpPr>
          <p:cNvPr id="4" name="Text Box 1"/>
          <p:cNvSpPr>
            <a:spLocks noGrp="1" noChangeArrowheads="1"/>
          </p:cNvSpPr>
          <p:nvPr>
            <p:ph type="sldNum" idx="12"/>
          </p:nvPr>
        </p:nvSpPr>
        <p:spPr>
          <a:xfrm>
            <a:off x="6858000" y="6263640"/>
            <a:ext cx="18294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latin typeface="NanumGothic" charset="0"/>
                <a:ea typeface="NanumGothic" charset="0"/>
              </a:rPr>
              <a:pPr marL="0" indent="0" algn="r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  <p:sp>
        <p:nvSpPr>
          <p:cNvPr id="5" name="Text Box 1"/>
          <p:cNvSpPr>
            <a:spLocks noGrp="1" noChangeArrowheads="1"/>
          </p:cNvSpPr>
          <p:nvPr>
            <p:ph type="dt" idx="10"/>
          </p:nvPr>
        </p:nvSpPr>
        <p:spPr>
          <a:xfrm>
            <a:off x="457200" y="6263640"/>
            <a:ext cx="18294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dirty="0" smtClean="0">
                <a:latin typeface="NanumGothic" charset="0"/>
                <a:ea typeface="NanumGothic" charset="0"/>
              </a:rPr>
              <a:pPr marL="0" indent="0" algn="l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2015-09-28</a:t>
            </a:fld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  <p:sp>
        <p:nvSpPr>
          <p:cNvPr id="6" name="Text Box 1"/>
          <p:cNvSpPr>
            <a:spLocks noGrp="1" noChangeArrowheads="1"/>
          </p:cNvSpPr>
          <p:nvPr>
            <p:ph type="ftr" idx="11"/>
          </p:nvPr>
        </p:nvSpPr>
        <p:spPr>
          <a:xfrm>
            <a:off x="3200400" y="6263640"/>
            <a:ext cx="27438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latin typeface="NanumGothic" charset="0"/>
                <a:ea typeface="NanumGothic" charset="0"/>
              </a:rPr>
              <a:t>Footer</a:t>
            </a:r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>
            <a:spLocks noGrp="1" noChangeArrowheads="1"/>
          </p:cNvSpPr>
          <p:nvPr>
            <p:ph type="title"/>
          </p:nvPr>
        </p:nvSpPr>
        <p:spPr>
          <a:xfrm>
            <a:off x="722630" y="2908300"/>
            <a:ext cx="7772400" cy="1499235"/>
          </a:xfrm>
          <a:prstGeom prst="rect">
            <a:avLst/>
          </a:prstGeom>
        </p:spPr>
        <p:txBody>
          <a:bodyPr wrap="square" lIns="91440" tIns="45720" rIns="91440" bIns="45720" anchor="b"/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dirty="0" smtClean="0">
                <a:latin typeface="NanumGothic" charset="0"/>
                <a:ea typeface="NanumGothic" charset="0"/>
              </a:rPr>
              <a:t>Master subTitle</a:t>
            </a:r>
            <a:endParaRPr lang="ko-KR" altLang="en-US" sz="4000" dirty="0" smtClean="0">
              <a:latin typeface="NanumGothic" charset="0"/>
              <a:ea typeface="NanumGothic" charset="0"/>
            </a:endParaRPr>
          </a:p>
        </p:txBody>
      </p:sp>
      <p:sp>
        <p:nvSpPr>
          <p:cNvPr id="3" name="Text Box 1"/>
          <p:cNvSpPr>
            <a:spLocks noGrp="1" noChangeArrowheads="1"/>
          </p:cNvSpPr>
          <p:nvPr>
            <p:ph type="body" idx="1"/>
          </p:nvPr>
        </p:nvSpPr>
        <p:spPr>
          <a:xfrm>
            <a:off x="722630" y="4406900"/>
            <a:ext cx="7772400" cy="136334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latin typeface="NanumGothic" charset="0"/>
                <a:ea typeface="NanumGothic" charset="0"/>
              </a:rPr>
              <a:t>Master subTitle</a:t>
            </a:r>
            <a:endParaRPr lang="ko-KR" altLang="en-US" sz="2000" dirty="0" smtClean="0">
              <a:latin typeface="NanumGothic" charset="0"/>
              <a:ea typeface="NanumGothic" charset="0"/>
            </a:endParaRPr>
          </a:p>
        </p:txBody>
      </p:sp>
      <p:sp>
        <p:nvSpPr>
          <p:cNvPr id="4" name="Text Box 1"/>
          <p:cNvSpPr>
            <a:spLocks noGrp="1" noChangeArrowheads="1"/>
          </p:cNvSpPr>
          <p:nvPr>
            <p:ph type="sldNum" idx="12"/>
          </p:nvPr>
        </p:nvSpPr>
        <p:spPr>
          <a:xfrm>
            <a:off x="6858000" y="6263640"/>
            <a:ext cx="18294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latin typeface="NanumGothic" charset="0"/>
                <a:ea typeface="NanumGothic" charset="0"/>
              </a:rPr>
              <a:pPr marL="0" indent="0" algn="r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  <p:sp>
        <p:nvSpPr>
          <p:cNvPr id="5" name="Text Box 1"/>
          <p:cNvSpPr>
            <a:spLocks noGrp="1" noChangeArrowheads="1"/>
          </p:cNvSpPr>
          <p:nvPr>
            <p:ph type="dt" idx="10"/>
          </p:nvPr>
        </p:nvSpPr>
        <p:spPr>
          <a:xfrm>
            <a:off x="457200" y="6263640"/>
            <a:ext cx="18294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dirty="0" smtClean="0">
                <a:latin typeface="NanumGothic" charset="0"/>
                <a:ea typeface="NanumGothic" charset="0"/>
              </a:rPr>
              <a:pPr marL="0" indent="0" algn="l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2015-09-28</a:t>
            </a:fld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  <p:sp>
        <p:nvSpPr>
          <p:cNvPr id="6" name="Text Box 1"/>
          <p:cNvSpPr>
            <a:spLocks noGrp="1" noChangeArrowheads="1"/>
          </p:cNvSpPr>
          <p:nvPr>
            <p:ph type="ftr" idx="11"/>
          </p:nvPr>
        </p:nvSpPr>
        <p:spPr>
          <a:xfrm>
            <a:off x="3200400" y="6263640"/>
            <a:ext cx="27438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latin typeface="NanumGothic" charset="0"/>
                <a:ea typeface="NanumGothic" charset="0"/>
              </a:rPr>
              <a:t>Footer</a:t>
            </a:r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30235" cy="1143635"/>
          </a:xfrm>
          <a:prstGeom prst="rect">
            <a:avLst/>
          </a:prstGeom>
        </p:spPr>
        <p:txBody>
          <a:bodyPr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latin typeface="NanumGothic" charset="0"/>
                <a:ea typeface="NanumGothic" charset="0"/>
              </a:rPr>
              <a:t>Master Title</a:t>
            </a:r>
            <a:endParaRPr lang="ko-KR" altLang="en-US" sz="4400" dirty="0" smtClean="0">
              <a:latin typeface="NanumGothic" charset="0"/>
              <a:ea typeface="NanumGothic" charset="0"/>
            </a:endParaRPr>
          </a:p>
        </p:txBody>
      </p:sp>
      <p:sp>
        <p:nvSpPr>
          <p:cNvPr id="3" name="Text Box 1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042410" cy="452691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900" dirty="0" smtClean="0">
                <a:latin typeface="NanumGothic" charset="0"/>
                <a:ea typeface="NanumGothic" charset="0"/>
              </a:rPr>
              <a:t>Click to edit Master text styles.</a:t>
            </a:r>
            <a:endParaRPr lang="ko-KR" altLang="en-US" sz="2800" dirty="0" smtClean="0">
              <a:latin typeface="NanumGothic" charset="0"/>
              <a:ea typeface="NanumGothic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400" dirty="0" smtClean="0">
                <a:latin typeface="NanumGothic" charset="0"/>
                <a:ea typeface="NanumGothic" charset="0"/>
              </a:rPr>
              <a:t>Second level</a:t>
            </a:r>
            <a:endParaRPr lang="ko-KR" altLang="en-US" sz="2400" dirty="0" smtClean="0">
              <a:latin typeface="NanumGothic" charset="0"/>
              <a:ea typeface="NanumGothic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000" dirty="0" smtClean="0">
                <a:latin typeface="NanumGothic" charset="0"/>
                <a:ea typeface="NanumGothic" charset="0"/>
              </a:rPr>
              <a:t>Third level</a:t>
            </a:r>
            <a:endParaRPr lang="ko-KR" altLang="en-US" sz="2000" dirty="0" smtClean="0">
              <a:latin typeface="NanumGothic" charset="0"/>
              <a:ea typeface="NanumGothic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800" dirty="0" smtClean="0">
                <a:latin typeface="NanumGothic" charset="0"/>
                <a:ea typeface="NanumGothic" charset="0"/>
              </a:rPr>
              <a:t>Fourth level</a:t>
            </a:r>
            <a:endParaRPr lang="ko-KR" altLang="en-US" sz="1800" dirty="0" smtClean="0">
              <a:latin typeface="NanumGothic" charset="0"/>
              <a:ea typeface="NanumGothic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600" dirty="0" smtClean="0">
                <a:latin typeface="NanumGothic" charset="0"/>
                <a:ea typeface="NanumGothic" charset="0"/>
              </a:rPr>
              <a:t>Fifth level</a:t>
            </a:r>
            <a:endParaRPr lang="ko-KR" altLang="en-US" sz="1600" dirty="0" smtClean="0">
              <a:latin typeface="NanumGothic" charset="0"/>
              <a:ea typeface="NanumGothic" charset="0"/>
            </a:endParaRPr>
          </a:p>
        </p:txBody>
      </p:sp>
      <p:sp>
        <p:nvSpPr>
          <p:cNvPr id="4" name="Text Box 1"/>
          <p:cNvSpPr>
            <a:spLocks noGrp="1" noChangeArrowheads="1"/>
          </p:cNvSpPr>
          <p:nvPr>
            <p:ph idx="2"/>
          </p:nvPr>
        </p:nvSpPr>
        <p:spPr>
          <a:xfrm>
            <a:off x="4645025" y="1600200"/>
            <a:ext cx="4042410" cy="452691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900" dirty="0" smtClean="0">
                <a:latin typeface="NanumGothic" charset="0"/>
                <a:ea typeface="NanumGothic" charset="0"/>
              </a:rPr>
              <a:t>Click to edit Master text styles.</a:t>
            </a:r>
            <a:endParaRPr lang="ko-KR" altLang="en-US" sz="2800" dirty="0" smtClean="0">
              <a:latin typeface="NanumGothic" charset="0"/>
              <a:ea typeface="NanumGothic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400" dirty="0" smtClean="0">
                <a:latin typeface="NanumGothic" charset="0"/>
                <a:ea typeface="NanumGothic" charset="0"/>
              </a:rPr>
              <a:t>Second level</a:t>
            </a:r>
            <a:endParaRPr lang="ko-KR" altLang="en-US" sz="2400" dirty="0" smtClean="0">
              <a:latin typeface="NanumGothic" charset="0"/>
              <a:ea typeface="NanumGothic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000" dirty="0" smtClean="0">
                <a:latin typeface="NanumGothic" charset="0"/>
                <a:ea typeface="NanumGothic" charset="0"/>
              </a:rPr>
              <a:t>Third level</a:t>
            </a:r>
            <a:endParaRPr lang="ko-KR" altLang="en-US" sz="2000" dirty="0" smtClean="0">
              <a:latin typeface="NanumGothic" charset="0"/>
              <a:ea typeface="NanumGothic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800" dirty="0" smtClean="0">
                <a:latin typeface="NanumGothic" charset="0"/>
                <a:ea typeface="NanumGothic" charset="0"/>
              </a:rPr>
              <a:t>Fourth level</a:t>
            </a:r>
            <a:endParaRPr lang="ko-KR" altLang="en-US" sz="1800" dirty="0" smtClean="0">
              <a:latin typeface="NanumGothic" charset="0"/>
              <a:ea typeface="NanumGothic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600" dirty="0" smtClean="0">
                <a:latin typeface="NanumGothic" charset="0"/>
                <a:ea typeface="NanumGothic" charset="0"/>
              </a:rPr>
              <a:t>Fifth level</a:t>
            </a:r>
            <a:endParaRPr lang="ko-KR" altLang="en-US" sz="1600" dirty="0" smtClean="0">
              <a:latin typeface="NanumGothic" charset="0"/>
              <a:ea typeface="NanumGothic" charset="0"/>
            </a:endParaRPr>
          </a:p>
        </p:txBody>
      </p:sp>
      <p:sp>
        <p:nvSpPr>
          <p:cNvPr id="5" name="Text Box 1"/>
          <p:cNvSpPr>
            <a:spLocks noGrp="1" noChangeArrowheads="1"/>
          </p:cNvSpPr>
          <p:nvPr>
            <p:ph type="sldNum" idx="12"/>
          </p:nvPr>
        </p:nvSpPr>
        <p:spPr>
          <a:xfrm>
            <a:off x="6858000" y="6263640"/>
            <a:ext cx="18294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latin typeface="NanumGothic" charset="0"/>
                <a:ea typeface="NanumGothic" charset="0"/>
              </a:rPr>
              <a:pPr marL="0" indent="0" algn="r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  <p:sp>
        <p:nvSpPr>
          <p:cNvPr id="6" name="Text Box 1"/>
          <p:cNvSpPr>
            <a:spLocks noGrp="1" noChangeArrowheads="1"/>
          </p:cNvSpPr>
          <p:nvPr>
            <p:ph type="dt" idx="10"/>
          </p:nvPr>
        </p:nvSpPr>
        <p:spPr>
          <a:xfrm>
            <a:off x="457200" y="6263640"/>
            <a:ext cx="18294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dirty="0" smtClean="0">
                <a:latin typeface="NanumGothic" charset="0"/>
                <a:ea typeface="NanumGothic" charset="0"/>
              </a:rPr>
              <a:pPr marL="0" indent="0" algn="l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2015-09-28</a:t>
            </a:fld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  <p:sp>
        <p:nvSpPr>
          <p:cNvPr id="7" name="Text Box 1"/>
          <p:cNvSpPr>
            <a:spLocks noGrp="1" noChangeArrowheads="1"/>
          </p:cNvSpPr>
          <p:nvPr>
            <p:ph type="ftr" idx="11"/>
          </p:nvPr>
        </p:nvSpPr>
        <p:spPr>
          <a:xfrm>
            <a:off x="3200400" y="6263640"/>
            <a:ext cx="27438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latin typeface="NanumGothic" charset="0"/>
                <a:ea typeface="NanumGothic" charset="0"/>
              </a:rPr>
              <a:t>Footer</a:t>
            </a:r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30235" cy="1143635"/>
          </a:xfrm>
          <a:prstGeom prst="rect">
            <a:avLst/>
          </a:prstGeom>
        </p:spPr>
        <p:txBody>
          <a:bodyPr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latin typeface="NanumGothic" charset="0"/>
                <a:ea typeface="NanumGothic" charset="0"/>
              </a:rPr>
              <a:t>Master Title</a:t>
            </a:r>
            <a:endParaRPr lang="ko-KR" altLang="en-US" sz="4400" dirty="0" smtClean="0">
              <a:latin typeface="NanumGothic" charset="0"/>
              <a:ea typeface="NanumGothic" charset="0"/>
            </a:endParaRPr>
          </a:p>
        </p:txBody>
      </p:sp>
      <p:sp>
        <p:nvSpPr>
          <p:cNvPr id="3" name="Text Box 1"/>
          <p:cNvSpPr>
            <a:spLocks noGrp="1" noChangeArrowheads="1"/>
          </p:cNvSpPr>
          <p:nvPr>
            <p:ph type="body" idx="1"/>
          </p:nvPr>
        </p:nvSpPr>
        <p:spPr>
          <a:xfrm>
            <a:off x="457200" y="1536700"/>
            <a:ext cx="4042410" cy="640715"/>
          </a:xfrm>
          <a:prstGeom prst="rect">
            <a:avLst/>
          </a:prstGeom>
        </p:spPr>
        <p:txBody>
          <a:bodyPr wrap="square" lIns="91440" tIns="45720" rIns="91440" bIns="45720" anchor="b"/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latin typeface="NanumGothic" charset="0"/>
                <a:ea typeface="NanumGothic" charset="0"/>
              </a:rPr>
              <a:t>Master subTitle</a:t>
            </a:r>
            <a:endParaRPr lang="ko-KR" altLang="en-US" sz="2400" dirty="0" smtClean="0">
              <a:latin typeface="NanumGothic" charset="0"/>
              <a:ea typeface="NanumGothic" charset="0"/>
            </a:endParaRPr>
          </a:p>
        </p:txBody>
      </p:sp>
      <p:sp>
        <p:nvSpPr>
          <p:cNvPr id="4" name="Text Box 1"/>
          <p:cNvSpPr>
            <a:spLocks noGrp="1" noChangeArrowheads="1"/>
          </p:cNvSpPr>
          <p:nvPr>
            <p:ph type="body" idx="2"/>
          </p:nvPr>
        </p:nvSpPr>
        <p:spPr>
          <a:xfrm>
            <a:off x="4645025" y="1536700"/>
            <a:ext cx="4042410" cy="640715"/>
          </a:xfrm>
          <a:prstGeom prst="rect">
            <a:avLst/>
          </a:prstGeom>
        </p:spPr>
        <p:txBody>
          <a:bodyPr wrap="square" lIns="91440" tIns="45720" rIns="91440" bIns="45720" anchor="b"/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latin typeface="NanumGothic" charset="0"/>
                <a:ea typeface="NanumGothic" charset="0"/>
              </a:rPr>
              <a:t>Master subTitle</a:t>
            </a:r>
            <a:endParaRPr lang="ko-KR" altLang="en-US" sz="2400" dirty="0" smtClean="0">
              <a:latin typeface="NanumGothic" charset="0"/>
              <a:ea typeface="NanumGothic" charset="0"/>
            </a:endParaRPr>
          </a:p>
        </p:txBody>
      </p:sp>
      <p:sp>
        <p:nvSpPr>
          <p:cNvPr id="5" name="Text Box 1"/>
          <p:cNvSpPr>
            <a:spLocks noGrp="1" noChangeArrowheads="1"/>
          </p:cNvSpPr>
          <p:nvPr>
            <p:ph idx="3"/>
          </p:nvPr>
        </p:nvSpPr>
        <p:spPr>
          <a:xfrm>
            <a:off x="457200" y="2176780"/>
            <a:ext cx="4042410" cy="39503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900" dirty="0" smtClean="0">
                <a:latin typeface="NanumGothic" charset="0"/>
                <a:ea typeface="NanumGothic" charset="0"/>
              </a:rPr>
              <a:t>Click to edit Master text styles.</a:t>
            </a:r>
            <a:endParaRPr lang="ko-KR" altLang="en-US" sz="2800" dirty="0" smtClean="0">
              <a:latin typeface="NanumGothic" charset="0"/>
              <a:ea typeface="NanumGothic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400" dirty="0" smtClean="0">
                <a:latin typeface="NanumGothic" charset="0"/>
                <a:ea typeface="NanumGothic" charset="0"/>
              </a:rPr>
              <a:t>Second level</a:t>
            </a:r>
            <a:endParaRPr lang="ko-KR" altLang="en-US" sz="2400" dirty="0" smtClean="0">
              <a:latin typeface="NanumGothic" charset="0"/>
              <a:ea typeface="NanumGothic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000" dirty="0" smtClean="0">
                <a:latin typeface="NanumGothic" charset="0"/>
                <a:ea typeface="NanumGothic" charset="0"/>
              </a:rPr>
              <a:t>Third level</a:t>
            </a:r>
            <a:endParaRPr lang="ko-KR" altLang="en-US" sz="2000" dirty="0" smtClean="0">
              <a:latin typeface="NanumGothic" charset="0"/>
              <a:ea typeface="NanumGothic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800" dirty="0" smtClean="0">
                <a:latin typeface="NanumGothic" charset="0"/>
                <a:ea typeface="NanumGothic" charset="0"/>
              </a:rPr>
              <a:t>Fourth level</a:t>
            </a:r>
            <a:endParaRPr lang="ko-KR" altLang="en-US" sz="1800" dirty="0" smtClean="0">
              <a:latin typeface="NanumGothic" charset="0"/>
              <a:ea typeface="NanumGothic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600" dirty="0" smtClean="0">
                <a:latin typeface="NanumGothic" charset="0"/>
                <a:ea typeface="NanumGothic" charset="0"/>
              </a:rPr>
              <a:t>Fifth level</a:t>
            </a:r>
            <a:endParaRPr lang="ko-KR" altLang="en-US" sz="1600" dirty="0" smtClean="0">
              <a:latin typeface="NanumGothic" charset="0"/>
              <a:ea typeface="NanumGothic" charset="0"/>
            </a:endParaRPr>
          </a:p>
        </p:txBody>
      </p:sp>
      <p:sp>
        <p:nvSpPr>
          <p:cNvPr id="6" name="Text Box 1"/>
          <p:cNvSpPr>
            <a:spLocks noGrp="1" noChangeArrowheads="1"/>
          </p:cNvSpPr>
          <p:nvPr>
            <p:ph idx="4"/>
          </p:nvPr>
        </p:nvSpPr>
        <p:spPr>
          <a:xfrm>
            <a:off x="4645025" y="2176780"/>
            <a:ext cx="4042410" cy="39503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900" dirty="0" smtClean="0">
                <a:latin typeface="NanumGothic" charset="0"/>
                <a:ea typeface="NanumGothic" charset="0"/>
              </a:rPr>
              <a:t>Click to edit Master text styles.</a:t>
            </a:r>
            <a:endParaRPr lang="ko-KR" altLang="en-US" sz="2800" dirty="0" smtClean="0">
              <a:latin typeface="NanumGothic" charset="0"/>
              <a:ea typeface="NanumGothic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400" dirty="0" smtClean="0">
                <a:latin typeface="NanumGothic" charset="0"/>
                <a:ea typeface="NanumGothic" charset="0"/>
              </a:rPr>
              <a:t>Second level</a:t>
            </a:r>
            <a:endParaRPr lang="ko-KR" altLang="en-US" sz="2400" dirty="0" smtClean="0">
              <a:latin typeface="NanumGothic" charset="0"/>
              <a:ea typeface="NanumGothic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000" dirty="0" smtClean="0">
                <a:latin typeface="NanumGothic" charset="0"/>
                <a:ea typeface="NanumGothic" charset="0"/>
              </a:rPr>
              <a:t>Third level</a:t>
            </a:r>
            <a:endParaRPr lang="ko-KR" altLang="en-US" sz="2000" dirty="0" smtClean="0">
              <a:latin typeface="NanumGothic" charset="0"/>
              <a:ea typeface="NanumGothic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800" dirty="0" smtClean="0">
                <a:latin typeface="NanumGothic" charset="0"/>
                <a:ea typeface="NanumGothic" charset="0"/>
              </a:rPr>
              <a:t>Fourth level</a:t>
            </a:r>
            <a:endParaRPr lang="ko-KR" altLang="en-US" sz="1800" dirty="0" smtClean="0">
              <a:latin typeface="NanumGothic" charset="0"/>
              <a:ea typeface="NanumGothic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600" dirty="0" smtClean="0">
                <a:latin typeface="NanumGothic" charset="0"/>
                <a:ea typeface="NanumGothic" charset="0"/>
              </a:rPr>
              <a:t>Fifth level</a:t>
            </a:r>
            <a:endParaRPr lang="ko-KR" altLang="en-US" sz="1600" dirty="0" smtClean="0">
              <a:latin typeface="NanumGothic" charset="0"/>
              <a:ea typeface="NanumGothic" charset="0"/>
            </a:endParaRPr>
          </a:p>
        </p:txBody>
      </p:sp>
      <p:sp>
        <p:nvSpPr>
          <p:cNvPr id="7" name="Text Box 1"/>
          <p:cNvSpPr>
            <a:spLocks noGrp="1" noChangeArrowheads="1"/>
          </p:cNvSpPr>
          <p:nvPr>
            <p:ph type="sldNum" idx="12"/>
          </p:nvPr>
        </p:nvSpPr>
        <p:spPr>
          <a:xfrm>
            <a:off x="6858000" y="6263640"/>
            <a:ext cx="18294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latin typeface="NanumGothic" charset="0"/>
                <a:ea typeface="NanumGothic" charset="0"/>
              </a:rPr>
              <a:pPr marL="0" indent="0" algn="r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  <p:sp>
        <p:nvSpPr>
          <p:cNvPr id="8" name="Text Box 1"/>
          <p:cNvSpPr>
            <a:spLocks noGrp="1" noChangeArrowheads="1"/>
          </p:cNvSpPr>
          <p:nvPr>
            <p:ph type="dt" idx="10"/>
          </p:nvPr>
        </p:nvSpPr>
        <p:spPr>
          <a:xfrm>
            <a:off x="457200" y="6263640"/>
            <a:ext cx="18294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dirty="0" smtClean="0">
                <a:latin typeface="NanumGothic" charset="0"/>
                <a:ea typeface="NanumGothic" charset="0"/>
              </a:rPr>
              <a:pPr marL="0" indent="0" algn="l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2015-09-28</a:t>
            </a:fld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  <p:sp>
        <p:nvSpPr>
          <p:cNvPr id="9" name="Text Box 1"/>
          <p:cNvSpPr>
            <a:spLocks noGrp="1" noChangeArrowheads="1"/>
          </p:cNvSpPr>
          <p:nvPr>
            <p:ph type="ftr" idx="11"/>
          </p:nvPr>
        </p:nvSpPr>
        <p:spPr>
          <a:xfrm>
            <a:off x="3200400" y="6263640"/>
            <a:ext cx="27438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latin typeface="NanumGothic" charset="0"/>
                <a:ea typeface="NanumGothic" charset="0"/>
              </a:rPr>
              <a:t>Footer</a:t>
            </a:r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30235" cy="1143635"/>
          </a:xfrm>
          <a:prstGeom prst="rect">
            <a:avLst/>
          </a:prstGeom>
        </p:spPr>
        <p:txBody>
          <a:bodyPr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latin typeface="NanumGothic" charset="0"/>
                <a:ea typeface="NanumGothic" charset="0"/>
              </a:rPr>
              <a:t>Master Title</a:t>
            </a:r>
            <a:endParaRPr lang="ko-KR" altLang="en-US" sz="4400" dirty="0" smtClean="0">
              <a:latin typeface="NanumGothic" charset="0"/>
              <a:ea typeface="NanumGothic" charset="0"/>
            </a:endParaRPr>
          </a:p>
        </p:txBody>
      </p:sp>
      <p:sp>
        <p:nvSpPr>
          <p:cNvPr id="3" name="Text Box 1"/>
          <p:cNvSpPr>
            <a:spLocks noGrp="1" noChangeArrowheads="1"/>
          </p:cNvSpPr>
          <p:nvPr>
            <p:ph type="sldNum" idx="12"/>
          </p:nvPr>
        </p:nvSpPr>
        <p:spPr>
          <a:xfrm>
            <a:off x="6858000" y="6263640"/>
            <a:ext cx="18294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latin typeface="NanumGothic" charset="0"/>
                <a:ea typeface="NanumGothic" charset="0"/>
              </a:rPr>
              <a:pPr marL="0" indent="0" algn="r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  <p:sp>
        <p:nvSpPr>
          <p:cNvPr id="4" name="Text Box 1"/>
          <p:cNvSpPr>
            <a:spLocks noGrp="1" noChangeArrowheads="1"/>
          </p:cNvSpPr>
          <p:nvPr>
            <p:ph type="dt" idx="10"/>
          </p:nvPr>
        </p:nvSpPr>
        <p:spPr>
          <a:xfrm>
            <a:off x="457200" y="6263640"/>
            <a:ext cx="18294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dirty="0" smtClean="0">
                <a:latin typeface="NanumGothic" charset="0"/>
                <a:ea typeface="NanumGothic" charset="0"/>
              </a:rPr>
              <a:pPr marL="0" indent="0" algn="l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2015-09-28</a:t>
            </a:fld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  <p:sp>
        <p:nvSpPr>
          <p:cNvPr id="5" name="Text Box 1"/>
          <p:cNvSpPr>
            <a:spLocks noGrp="1" noChangeArrowheads="1"/>
          </p:cNvSpPr>
          <p:nvPr>
            <p:ph type="ftr" idx="11"/>
          </p:nvPr>
        </p:nvSpPr>
        <p:spPr>
          <a:xfrm>
            <a:off x="3200400" y="6263640"/>
            <a:ext cx="27438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latin typeface="NanumGothic" charset="0"/>
                <a:ea typeface="NanumGothic" charset="0"/>
              </a:rPr>
              <a:t>Footer</a:t>
            </a:r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>
            <a:spLocks noGrp="1" noChangeArrowheads="1"/>
          </p:cNvSpPr>
          <p:nvPr>
            <p:ph type="sldNum" idx="12"/>
          </p:nvPr>
        </p:nvSpPr>
        <p:spPr>
          <a:xfrm>
            <a:off x="6858000" y="6263640"/>
            <a:ext cx="18294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latin typeface="NanumGothic" charset="0"/>
                <a:ea typeface="NanumGothic" charset="0"/>
              </a:rPr>
              <a:pPr marL="0" indent="0" algn="r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  <p:sp>
        <p:nvSpPr>
          <p:cNvPr id="3" name="Text Box 1"/>
          <p:cNvSpPr>
            <a:spLocks noGrp="1" noChangeArrowheads="1"/>
          </p:cNvSpPr>
          <p:nvPr>
            <p:ph type="dt" idx="10"/>
          </p:nvPr>
        </p:nvSpPr>
        <p:spPr>
          <a:xfrm>
            <a:off x="457200" y="6263640"/>
            <a:ext cx="18294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dirty="0" smtClean="0">
                <a:latin typeface="NanumGothic" charset="0"/>
                <a:ea typeface="NanumGothic" charset="0"/>
              </a:rPr>
              <a:pPr marL="0" indent="0" algn="l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2015-09-28</a:t>
            </a:fld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  <p:sp>
        <p:nvSpPr>
          <p:cNvPr id="4" name="Text Box 1"/>
          <p:cNvSpPr>
            <a:spLocks noGrp="1" noChangeArrowheads="1"/>
          </p:cNvSpPr>
          <p:nvPr>
            <p:ph type="ftr" idx="11"/>
          </p:nvPr>
        </p:nvSpPr>
        <p:spPr>
          <a:xfrm>
            <a:off x="3200400" y="6263640"/>
            <a:ext cx="27438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latin typeface="NanumGothic" charset="0"/>
                <a:ea typeface="NanumGothic" charset="0"/>
              </a:rPr>
              <a:t>Footer</a:t>
            </a:r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3009265" cy="1162050"/>
          </a:xfrm>
          <a:prstGeom prst="rect">
            <a:avLst/>
          </a:prstGeom>
        </p:spPr>
        <p:txBody>
          <a:bodyPr wrap="square" lIns="91440" tIns="45720" rIns="91440" bIns="45720" anchor="b"/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latin typeface="NanumGothic" charset="0"/>
                <a:ea typeface="NanumGothic" charset="0"/>
              </a:rPr>
              <a:t>Master subTitle</a:t>
            </a:r>
            <a:endParaRPr lang="ko-KR" altLang="en-US" sz="2000" dirty="0" smtClean="0">
              <a:latin typeface="NanumGothic" charset="0"/>
              <a:ea typeface="NanumGothic" charset="0"/>
            </a:endParaRPr>
          </a:p>
        </p:txBody>
      </p:sp>
      <p:sp>
        <p:nvSpPr>
          <p:cNvPr id="3" name="Text Box 1"/>
          <p:cNvSpPr>
            <a:spLocks noGrp="1" noChangeArrowheads="1"/>
          </p:cNvSpPr>
          <p:nvPr>
            <p:ph idx="1"/>
          </p:nvPr>
        </p:nvSpPr>
        <p:spPr>
          <a:xfrm>
            <a:off x="3575685" y="457200"/>
            <a:ext cx="5111750" cy="54870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800" dirty="0" smtClean="0">
                <a:latin typeface="NanumGothic" charset="0"/>
                <a:ea typeface="NanumGothic" charset="0"/>
              </a:rPr>
              <a:t>Click to edit Master text styles.</a:t>
            </a:r>
            <a:endParaRPr lang="ko-KR" altLang="en-US" sz="2800" dirty="0" smtClean="0">
              <a:latin typeface="NanumGothic" charset="0"/>
              <a:ea typeface="NanumGothic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400" dirty="0" smtClean="0">
                <a:latin typeface="NanumGothic" charset="0"/>
                <a:ea typeface="NanumGothic" charset="0"/>
              </a:rPr>
              <a:t>Second level</a:t>
            </a:r>
            <a:endParaRPr lang="ko-KR" altLang="en-US" sz="2400" dirty="0" smtClean="0">
              <a:latin typeface="NanumGothic" charset="0"/>
              <a:ea typeface="NanumGothic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000" dirty="0" smtClean="0">
                <a:latin typeface="NanumGothic" charset="0"/>
                <a:ea typeface="NanumGothic" charset="0"/>
              </a:rPr>
              <a:t>Third level</a:t>
            </a:r>
            <a:endParaRPr lang="ko-KR" altLang="en-US" sz="2000" dirty="0" smtClean="0">
              <a:latin typeface="NanumGothic" charset="0"/>
              <a:ea typeface="NanumGothic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800" dirty="0" smtClean="0">
                <a:latin typeface="NanumGothic" charset="0"/>
                <a:ea typeface="NanumGothic" charset="0"/>
              </a:rPr>
              <a:t>Fourth level</a:t>
            </a:r>
            <a:endParaRPr lang="ko-KR" altLang="en-US" sz="1800" dirty="0" smtClean="0">
              <a:latin typeface="NanumGothic" charset="0"/>
              <a:ea typeface="NanumGothic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600" dirty="0" smtClean="0">
                <a:latin typeface="NanumGothic" charset="0"/>
                <a:ea typeface="NanumGothic" charset="0"/>
              </a:rPr>
              <a:t>Fifth level</a:t>
            </a:r>
            <a:endParaRPr lang="ko-KR" altLang="en-US" sz="1600" dirty="0" smtClean="0">
              <a:latin typeface="NanumGothic" charset="0"/>
              <a:ea typeface="NanumGothic" charset="0"/>
            </a:endParaRPr>
          </a:p>
        </p:txBody>
      </p:sp>
      <p:sp>
        <p:nvSpPr>
          <p:cNvPr id="4" name="Text Box 1"/>
          <p:cNvSpPr>
            <a:spLocks noGrp="1" noChangeArrowheads="1"/>
          </p:cNvSpPr>
          <p:nvPr>
            <p:ph type="body" idx="2"/>
          </p:nvPr>
        </p:nvSpPr>
        <p:spPr>
          <a:xfrm>
            <a:off x="457200" y="1435735"/>
            <a:ext cx="3009265" cy="4691380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latin typeface="NanumGothic" charset="0"/>
                <a:ea typeface="NanumGothic" charset="0"/>
              </a:rPr>
              <a:t>Master subTitle</a:t>
            </a:r>
            <a:endParaRPr lang="ko-KR" altLang="en-US" sz="1400" dirty="0" smtClean="0">
              <a:latin typeface="NanumGothic" charset="0"/>
              <a:ea typeface="NanumGothic" charset="0"/>
            </a:endParaRPr>
          </a:p>
        </p:txBody>
      </p:sp>
      <p:sp>
        <p:nvSpPr>
          <p:cNvPr id="5" name="Text Box 1"/>
          <p:cNvSpPr>
            <a:spLocks noGrp="1" noChangeArrowheads="1"/>
          </p:cNvSpPr>
          <p:nvPr>
            <p:ph type="sldNum" idx="12"/>
          </p:nvPr>
        </p:nvSpPr>
        <p:spPr>
          <a:xfrm>
            <a:off x="6858000" y="6263640"/>
            <a:ext cx="18294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latin typeface="NanumGothic" charset="0"/>
                <a:ea typeface="NanumGothic" charset="0"/>
              </a:rPr>
              <a:pPr marL="0" indent="0" algn="r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  <p:sp>
        <p:nvSpPr>
          <p:cNvPr id="6" name="Text Box 1"/>
          <p:cNvSpPr>
            <a:spLocks noGrp="1" noChangeArrowheads="1"/>
          </p:cNvSpPr>
          <p:nvPr>
            <p:ph type="dt" idx="10"/>
          </p:nvPr>
        </p:nvSpPr>
        <p:spPr>
          <a:xfrm>
            <a:off x="457200" y="6263640"/>
            <a:ext cx="18294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dirty="0" smtClean="0">
                <a:latin typeface="NanumGothic" charset="0"/>
                <a:ea typeface="NanumGothic" charset="0"/>
              </a:rPr>
              <a:pPr marL="0" indent="0" algn="l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2015-09-28</a:t>
            </a:fld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  <p:sp>
        <p:nvSpPr>
          <p:cNvPr id="7" name="Text Box 1"/>
          <p:cNvSpPr>
            <a:spLocks noGrp="1" noChangeArrowheads="1"/>
          </p:cNvSpPr>
          <p:nvPr>
            <p:ph type="ftr" idx="11"/>
          </p:nvPr>
        </p:nvSpPr>
        <p:spPr>
          <a:xfrm>
            <a:off x="3200400" y="6263640"/>
            <a:ext cx="27438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latin typeface="NanumGothic" charset="0"/>
                <a:ea typeface="NanumGothic" charset="0"/>
              </a:rPr>
              <a:t>Footer</a:t>
            </a:r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3009265" cy="1162050"/>
          </a:xfrm>
          <a:prstGeom prst="rect">
            <a:avLst/>
          </a:prstGeom>
        </p:spPr>
        <p:txBody>
          <a:bodyPr wrap="square" lIns="91440" tIns="45720" rIns="91440" bIns="45720" anchor="b"/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latin typeface="NanumGothic" charset="0"/>
                <a:ea typeface="NanumGothic" charset="0"/>
              </a:rPr>
              <a:t>Master subTitle</a:t>
            </a:r>
            <a:endParaRPr lang="ko-KR" altLang="en-US" sz="2000" dirty="0" smtClean="0">
              <a:latin typeface="NanumGothic" charset="0"/>
              <a:ea typeface="NanumGothic" charset="0"/>
            </a:endParaRPr>
          </a:p>
        </p:txBody>
      </p:sp>
      <p:sp>
        <p:nvSpPr>
          <p:cNvPr id="3" name="Text Box 1"/>
          <p:cNvSpPr>
            <a:spLocks noGrp="1" noChangeArrowheads="1"/>
          </p:cNvSpPr>
          <p:nvPr>
            <p:ph type="body" idx="1"/>
          </p:nvPr>
        </p:nvSpPr>
        <p:spPr>
          <a:xfrm>
            <a:off x="457200" y="1435735"/>
            <a:ext cx="3009265" cy="4691380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latin typeface="NanumGothic" charset="0"/>
                <a:ea typeface="NanumGothic" charset="0"/>
              </a:rPr>
              <a:t>Master subTitle</a:t>
            </a:r>
            <a:endParaRPr lang="ko-KR" altLang="en-US" sz="1400" dirty="0" smtClean="0">
              <a:latin typeface="NanumGothic" charset="0"/>
              <a:ea typeface="NanumGothic" charset="0"/>
            </a:endParaRPr>
          </a:p>
        </p:txBody>
      </p:sp>
      <p:sp>
        <p:nvSpPr>
          <p:cNvPr id="4" name="Text Box 1"/>
          <p:cNvSpPr>
            <a:spLocks noGrp="1" noChangeArrowheads="1"/>
          </p:cNvSpPr>
          <p:nvPr>
            <p:ph type="pic" idx="2"/>
          </p:nvPr>
        </p:nvSpPr>
        <p:spPr>
          <a:xfrm>
            <a:off x="3575685" y="457200"/>
            <a:ext cx="5111750" cy="54870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latin typeface="NanumGothic" charset="0"/>
                <a:ea typeface="NanumGothic" charset="0"/>
              </a:rPr>
              <a:t>Picture</a:t>
            </a:r>
            <a:endParaRPr lang="ko-KR" altLang="en-US" sz="2000" dirty="0" smtClean="0">
              <a:latin typeface="NanumGothic" charset="0"/>
              <a:ea typeface="NanumGothic" charset="0"/>
            </a:endParaRPr>
          </a:p>
        </p:txBody>
      </p:sp>
      <p:sp>
        <p:nvSpPr>
          <p:cNvPr id="5" name="Text Box 1"/>
          <p:cNvSpPr>
            <a:spLocks noGrp="1" noChangeArrowheads="1"/>
          </p:cNvSpPr>
          <p:nvPr>
            <p:ph type="sldNum" idx="12"/>
          </p:nvPr>
        </p:nvSpPr>
        <p:spPr>
          <a:xfrm>
            <a:off x="6858000" y="6263640"/>
            <a:ext cx="18294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latin typeface="NanumGothic" charset="0"/>
                <a:ea typeface="NanumGothic" charset="0"/>
              </a:rPr>
              <a:pPr marL="0" indent="0" algn="r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  <p:sp>
        <p:nvSpPr>
          <p:cNvPr id="6" name="Text Box 1"/>
          <p:cNvSpPr>
            <a:spLocks noGrp="1" noChangeArrowheads="1"/>
          </p:cNvSpPr>
          <p:nvPr>
            <p:ph type="dt" idx="10"/>
          </p:nvPr>
        </p:nvSpPr>
        <p:spPr>
          <a:xfrm>
            <a:off x="457200" y="6263640"/>
            <a:ext cx="18294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dirty="0" smtClean="0">
                <a:latin typeface="NanumGothic" charset="0"/>
                <a:ea typeface="NanumGothic" charset="0"/>
              </a:rPr>
              <a:pPr marL="0" indent="0" algn="l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2015-09-28</a:t>
            </a:fld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  <p:sp>
        <p:nvSpPr>
          <p:cNvPr id="7" name="Text Box 1"/>
          <p:cNvSpPr>
            <a:spLocks noGrp="1" noChangeArrowheads="1"/>
          </p:cNvSpPr>
          <p:nvPr>
            <p:ph type="ftr" idx="11"/>
          </p:nvPr>
        </p:nvSpPr>
        <p:spPr>
          <a:xfrm>
            <a:off x="3200400" y="6263640"/>
            <a:ext cx="2743835" cy="45783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latin typeface="NanumGothic" charset="0"/>
                <a:ea typeface="NanumGothic" charset="0"/>
              </a:rPr>
              <a:t>Footer</a:t>
            </a:r>
            <a:endParaRPr lang="ko-KR" altLang="en-US" sz="1200" dirty="0" smtClean="0">
              <a:latin typeface="NanumGothic" charset="0"/>
              <a:ea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mc:AlternateContent xmlns:mc="http://schemas.openxmlformats.org/markup-compatibility/2006">
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<p:transition spd="slow" p14:dur="0"/>
  </mc:Choice>
  <mc:Fallback>
    <p:sldMaster xmlns:a="http://schemas.openxmlformats.org/drawingml/2006/main" xmlns:r="http://schemas.openxmlformats.org/officeDocument/2006/relationships" xmlns:p="http://schemas.openxmlformats.org/presentationml/2006/main">
      <p:cSld>
        <p:bg>
          <p:bgPr>
            <a:solidFill>
              <a:srgbClr val="FFFFFF"/>
            </a:solidFill>
            <a:effectLst/>
          </p:bgPr>
        </p:bg>
        <p:spTree>
          <p:nvGrpSpPr>
            <p:cNvPr id="1" name=""/>
            <p:cNvGrpSpPr/>
            <p:nvPr/>
          </p:nvGrpSpPr>
          <p:grpSpPr>
            <a:xfrm>
              <a:off x="0" y="0"/>
              <a:ext cx="0" cy="0"/>
              <a:chOff x="0" y="0"/>
              <a:chExt cx="0" cy="0"/>
            </a:xfrm>
          </p:grpSpPr>
          <p:sp>
            <p:nvSpPr>
              <p:cNvPr id="2" name="Text Box 1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57200" y="274320"/>
                <a:ext cx="8230235" cy="1143635"/>
              </a:xfrm>
              <a:prstGeom prst="rect">
                <a:avLst/>
              </a:prstGeom>
            </p:spPr>
            <p:txBody>
              <a:bodyPr wrap="square" lIns="91440" tIns="45720" rIns="91440" bIns="45720" anchor="ctr"/>
              <a:lstStyle/>
              <a:p>
                <a:pPr marL="0" indent="0" algn="ctr" defTabSz="50800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altLang="ko-KR" sz="4400" dirty="0" smtClean="0">
                    <a:latin typeface="NanumGothic" charset="0"/>
                    <a:ea typeface="NanumGothic" charset="0"/>
                  </a:rPr>
                  <a:t>Master Title</a:t>
                </a:r>
                <a:endParaRPr lang="ko-KR" altLang="en-US" sz="4400" dirty="0" smtClean="0">
                  <a:latin typeface="NanumGothic" charset="0"/>
                  <a:ea typeface="NanumGothic" charset="0"/>
                </a:endParaRPr>
              </a:p>
            </p:txBody>
          </p:sp>
          <p:sp>
            <p:nvSpPr>
              <p:cNvPr id="3" name="Text Box 1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8230235" cy="4526915"/>
              </a:xfrm>
              <a:prstGeom prst="rect">
                <a:avLst/>
              </a:prstGeom>
            </p:spPr>
            <p:txBody>
              <a:bodyPr wrap="square" lIns="91440" tIns="45720" rIns="91440" bIns="45720" anchor="t"/>
              <a:lstStyle/>
              <a:p>
                <a:pPr marL="228600" indent="-228600" algn="l" defTabSz="508000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NanumGothic"/>
                  <a:buChar char="•"/>
                </a:pPr>
                <a:r>
                  <a:rPr lang="en-US" altLang="ko-KR" sz="2800" dirty="0" smtClean="0">
                    <a:latin typeface="NanumGothic" charset="0"/>
                    <a:ea typeface="NanumGothic" charset="0"/>
                  </a:rPr>
                  <a:t>Click to edit Master text styles.</a:t>
                </a:r>
                <a:endParaRPr lang="ko-KR" altLang="en-US" sz="2800" dirty="0" smtClean="0">
                  <a:latin typeface="NanumGothic" charset="0"/>
                  <a:ea typeface="NanumGothic" charset="0"/>
                </a:endParaRPr>
              </a:p>
              <a:p>
                <a:pPr marL="685800" indent="-228600" algn="l" defTabSz="508000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NanumGothic"/>
                  <a:buChar char="•"/>
                </a:pPr>
                <a:r>
                  <a:rPr lang="en-US" altLang="ko-KR" sz="2400" dirty="0" smtClean="0">
                    <a:latin typeface="NanumGothic" charset="0"/>
                    <a:ea typeface="NanumGothic" charset="0"/>
                  </a:rPr>
                  <a:t>Second level</a:t>
                </a:r>
                <a:endParaRPr lang="ko-KR" altLang="en-US" sz="2400" dirty="0" smtClean="0">
                  <a:latin typeface="NanumGothic" charset="0"/>
                  <a:ea typeface="NanumGothic" charset="0"/>
                </a:endParaRPr>
              </a:p>
              <a:p>
                <a:pPr marL="1143000" indent="-228600" algn="l" defTabSz="508000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NanumGothic"/>
                  <a:buChar char="•"/>
                </a:pPr>
                <a:r>
                  <a:rPr lang="en-US" altLang="ko-KR" sz="2000" dirty="0" smtClean="0">
                    <a:latin typeface="NanumGothic" charset="0"/>
                    <a:ea typeface="NanumGothic" charset="0"/>
                  </a:rPr>
                  <a:t>Third level</a:t>
                </a:r>
                <a:endParaRPr lang="ko-KR" altLang="en-US" sz="2000" dirty="0" smtClean="0">
                  <a:latin typeface="NanumGothic" charset="0"/>
                  <a:ea typeface="NanumGothic" charset="0"/>
                </a:endParaRPr>
              </a:p>
              <a:p>
                <a:pPr marL="1600200" indent="-228600" algn="l" defTabSz="508000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NanumGothic"/>
                  <a:buChar char="•"/>
                </a:pPr>
                <a:r>
                  <a:rPr lang="en-US" altLang="ko-KR" sz="1800" dirty="0" smtClean="0">
                    <a:latin typeface="NanumGothic" charset="0"/>
                    <a:ea typeface="NanumGothic" charset="0"/>
                  </a:rPr>
                  <a:t>Fourth level</a:t>
                </a:r>
                <a:endParaRPr lang="ko-KR" altLang="en-US" sz="1800" dirty="0" smtClean="0">
                  <a:latin typeface="NanumGothic" charset="0"/>
                  <a:ea typeface="NanumGothic" charset="0"/>
                </a:endParaRPr>
              </a:p>
              <a:p>
                <a:pPr marL="2057400" indent="-228600" algn="l" defTabSz="508000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NanumGothic"/>
                  <a:buChar char="•"/>
                </a:pPr>
                <a:r>
                  <a:rPr lang="en-US" altLang="ko-KR" sz="1600" dirty="0" smtClean="0">
                    <a:latin typeface="NanumGothic" charset="0"/>
                    <a:ea typeface="NanumGothic" charset="0"/>
                  </a:rPr>
                  <a:t>Fifth level</a:t>
                </a:r>
                <a:endParaRPr lang="ko-KR" altLang="en-US" sz="1600" dirty="0" smtClean="0">
                  <a:latin typeface="NanumGothic" charset="0"/>
                  <a:ea typeface="NanumGothic" charset="0"/>
                </a:endParaRPr>
              </a:p>
            </p:txBody>
          </p:sp>
          <p:sp>
            <p:nvSpPr>
              <p:cNvPr id="4" name="Text Box 1"/>
              <p:cNvSpPr>
                <a:spLocks noGrp="1" noChangeArrowheads="1"/>
              </p:cNvSpPr>
              <p:nvPr>
                <p:ph type="sldNum" idx="12"/>
              </p:nvPr>
            </p:nvSpPr>
            <p:spPr>
              <a:xfrm>
                <a:off x="6858000" y="6263640"/>
                <a:ext cx="1829435" cy="457835"/>
              </a:xfrm>
              <a:prstGeom prst="rect">
                <a:avLst/>
              </a:prstGeom>
            </p:spPr>
            <p:txBody>
              <a:bodyPr wrap="square" lIns="91440" tIns="45720" rIns="91440" bIns="45720" anchor="t"/>
              <a:lstStyle/>
              <a:p>
                <a:pPr marL="0" indent="0" algn="r" defTabSz="50800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fld id="{B9320F77-B9A0-41C5-862A-B4B631284C64}" type="slidenum">
                  <a:rPr lang="en-US" altLang="ko-KR" sz="1200" dirty="0" smtClean="0">
                    <a:latin typeface="NanumGothic" charset="0"/>
                    <a:ea typeface="NanumGothic" charset="0"/>
                  </a:rPr>
                  <a:pPr marL="0" indent="0" algn="r" defTabSz="5080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t>‹#›</a:t>
                </a:fld>
                <a:endParaRPr lang="ko-KR" altLang="en-US" sz="1800" dirty="0" smtClean="0">
                  <a:latin typeface="NanumGothic" charset="0"/>
                  <a:ea typeface="NanumGothic" charset="0"/>
                </a:endParaRPr>
              </a:p>
            </p:txBody>
          </p:sp>
          <p:sp>
            <p:nvSpPr>
              <p:cNvPr id="5" name="Text Box 1"/>
              <p:cNvSpPr>
                <a:spLocks noGrp="1" noChangeArrowheads="1"/>
              </p:cNvSpPr>
              <p:nvPr>
                <p:ph type="dt" idx="2"/>
              </p:nvPr>
            </p:nvSpPr>
            <p:spPr>
              <a:xfrm>
                <a:off x="457200" y="6263640"/>
                <a:ext cx="1829435" cy="457835"/>
              </a:xfrm>
              <a:prstGeom prst="rect">
                <a:avLst/>
              </a:prstGeom>
            </p:spPr>
            <p:txBody>
              <a:bodyPr wrap="square" lIns="91440" tIns="45720" rIns="91440" bIns="45720" anchor="t"/>
              <a:lstStyle/>
              <a:p>
                <a:pPr marL="0" indent="0" algn="l" defTabSz="50800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fld id="{B9320F77-B9A0-41C5-862A-B4B631284C64}" type="datetime1">
                  <a:rPr lang="ko-KR" altLang="en-US" sz="1200" dirty="0" smtClean="0">
                    <a:latin typeface="NanumGothic" charset="0"/>
                    <a:ea typeface="NanumGothic" charset="0"/>
                  </a:rPr>
                  <a:pPr marL="0" indent="0" algn="l" defTabSz="5080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</a:pPr>
                  <a:t>2015-09-28</a:t>
                </a:fld>
                <a:endParaRPr lang="ko-KR" altLang="en-US" sz="1800" dirty="0" smtClean="0">
                  <a:latin typeface="NanumGothic" charset="0"/>
                  <a:ea typeface="NanumGothic" charset="0"/>
                </a:endParaRPr>
              </a:p>
            </p:txBody>
          </p:sp>
          <p:sp>
            <p:nvSpPr>
              <p:cNvPr id="6" name="Text Box 1"/>
              <p:cNvSpPr>
                <a:spLocks noGrp="1" noChangeArrowheads="1"/>
              </p:cNvSpPr>
              <p:nvPr>
                <p:ph type="ftr" idx="3"/>
              </p:nvPr>
            </p:nvSpPr>
            <p:spPr>
              <a:xfrm>
                <a:off x="3200400" y="6263640"/>
                <a:ext cx="2743835" cy="457835"/>
              </a:xfrm>
              <a:prstGeom prst="rect">
                <a:avLst/>
              </a:prstGeom>
            </p:spPr>
            <p:txBody>
              <a:bodyPr wrap="square" lIns="91440" tIns="45720" rIns="91440" bIns="45720" anchor="t"/>
              <a:lstStyle/>
              <a:p>
                <a:pPr marL="0" indent="0" algn="ctr" defTabSz="50800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n-US" altLang="ko-KR" sz="1200" dirty="0" smtClean="0">
                    <a:latin typeface="NanumGothic" charset="0"/>
                    <a:ea typeface="NanumGothic" charset="0"/>
                  </a:rPr>
                  <a:t>Footer</a:t>
                </a:r>
                <a:endParaRPr lang="ko-KR" altLang="en-US" sz="1200" dirty="0" smtClean="0">
                  <a:latin typeface="NanumGothic" charset="0"/>
                  <a:ea typeface="NanumGothic" charset="0"/>
                </a:endParaRPr>
              </a:p>
            </p:txBody>
          </p:sp>
        </p:spTree>
      </p:cSld>
      <p:clrMap bg1="lt1" tx1="dk1" bg2="lt2" tx2="dk2" accent1="accent1" accent2="accent2" accent3="accent3" accent4="accent4" accent5="accent5" accent6="accent6" hlink="hlink" folHlink="folHlink"/>
      <p:sldLayoutIdLst>
        <p:sldLayoutId id="2147483653" r:id="rId1"/>
        <p:sldLayoutId id="2147483654" r:id="rId2"/>
        <p:sldLayoutId id="2147483655" r:id="rId3"/>
        <p:sldLayoutId id="2147483656" r:id="rId4"/>
        <p:sldLayoutId id="2147483657" r:id="rId5"/>
        <p:sldLayoutId id="2147483658" r:id="rId6"/>
        <p:sldLayoutId id="2147483659" r:id="rId7"/>
        <p:sldLayoutId id="2147483660" r:id="rId8"/>
        <p:sldLayoutId id="2147483661" r:id="rId9"/>
        <p:sldLayoutId id="2147483662" r:id="rId10"/>
        <p:sldLayoutId id="2147483663" r:id="rId11"/>
      </p:sldLayoutIdLst>
      <p:txStyles>
        <p:titleStyle>
          <a:lvl1pPr marL="0" indent="0" algn="ctr" defTabSz="914400">
            <a:buNone/>
            <a:defRPr lang="ko-KR" sz="4400" baseline="0" smtClean="0">
              <a:solidFill>
                <a:srgbClr val="000000"/>
              </a:solidFill>
              <a:latin typeface="±¼¸²"/>
              <a:ea typeface="±¼¸²"/>
            </a:defRPr>
          </a:lvl1pPr>
        </p:titleStyle>
        <p:bodyStyle>
          <a:lvl1pPr marL="342900" indent="-342900" algn="l" defTabSz="914400">
            <a:spcBef>
              <a:spcPct val="20000"/>
            </a:spcBef>
            <a:buFont typeface="±¼¸²"/>
            <a:buChar char="•"/>
            <a:defRPr lang="ko-KR" sz="2800" baseline="0" smtClean="0">
              <a:solidFill>
                <a:srgbClr val="000000"/>
              </a:solidFill>
              <a:latin typeface="±¼¸²"/>
              <a:ea typeface="±¼¸²"/>
            </a:defRPr>
          </a:lvl1pPr>
          <a:lvl2pPr marL="742950" lvl="1" indent="-285750" defTabSz="914400">
            <a:buChar char="-"/>
            <a:defRPr lang="ko-KR" sz="2400" smtClean="0"/>
          </a:lvl2pPr>
          <a:lvl3pPr marL="1143000" lvl="2" indent="-228600" defTabSz="914400">
            <a:buChar char="●"/>
            <a:defRPr lang="ko-KR" sz="2000" smtClean="0"/>
          </a:lvl3pPr>
          <a:lvl4pPr marL="1600200" lvl="3" indent="-228600" defTabSz="914400">
            <a:buChar char="-"/>
            <a:defRPr lang="ko-KR" sz="1800" smtClean="0"/>
          </a:lvl4pPr>
          <a:lvl5pPr marL="2057400" lvl="4" indent="-228600" defTabSz="914400">
            <a:buChar char="»"/>
            <a:defRPr lang="ko-KR" sz="1800" smtClean="0"/>
          </a:lvl5pPr>
        </p:bodyStyle>
        <p:otherStyle>
          <a:lvl1pPr marL="0" indent="0" algn="l" defTabSz="914400">
            <a:buNone/>
            <a:defRPr lang="ko-KR" sz="1800" baseline="0" smtClean="0">
              <a:solidFill>
                <a:srgbClr val="000000"/>
              </a:solidFill>
              <a:latin typeface="±¼¸²"/>
              <a:ea typeface="±¼¸²"/>
            </a:defRPr>
          </a:lvl1pPr>
          <a:lvl2pPr marL="457200" lvl="1" indent="0" defTabSz="914400">
            <a:defRPr lang="ko-KR" smtClean="0"/>
          </a:lvl2pPr>
          <a:lvl3pPr marL="914400" lvl="2" indent="0" defTabSz="914400">
            <a:defRPr lang="ko-KR" smtClean="0"/>
          </a:lvl3pPr>
          <a:lvl4pPr marL="1371600" lvl="3" indent="0" defTabSz="914400">
            <a:defRPr lang="ko-KR" smtClean="0"/>
          </a:lvl4pPr>
          <a:lvl5pPr marL="1828800" lvl="4" indent="0" defTabSz="914400">
            <a:defRPr lang="ko-KR" smtClean="0"/>
          </a:lvl5pPr>
        </p:otherStyle>
      </p:txStyles>
    </p:sldMaster>
  </mc:Fallback>
</mc:AlternateContent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C99FF"/>
          </a:solidFill>
        </p:spPr>
        <p:txBody>
          <a:bodyPr/>
          <a:lstStyle/>
          <a:p>
            <a:r>
              <a:rPr lang="ru-RU" dirty="0" smtClean="0"/>
              <a:t>Презентация</a:t>
            </a:r>
            <a:br>
              <a:rPr lang="ru-RU" dirty="0" smtClean="0"/>
            </a:br>
            <a:r>
              <a:rPr lang="ru-RU" dirty="0" smtClean="0"/>
              <a:t>«Дифференциация звуков»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Подготовила: Россова Маргарита Валериевна</a:t>
            </a:r>
          </a:p>
          <a:p>
            <a:pPr>
              <a:buNone/>
            </a:pPr>
            <a:r>
              <a:rPr lang="ru-RU" dirty="0" smtClean="0"/>
              <a:t>Воспитатель МДОУ «Детский сад комбинированного вида 226»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/storage/emulated/0/.polaris_temp/fImage67670806027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130" y="-25400"/>
            <a:ext cx="9311005" cy="68802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>
            <a:spLocks noGrp="1" noChangeArrowheads="1"/>
          </p:cNvSpPr>
          <p:nvPr>
            <p:ph type="ctrTitle"/>
          </p:nvPr>
        </p:nvSpPr>
        <p:spPr>
          <a:xfrm>
            <a:off x="685800" y="2131060"/>
            <a:ext cx="7773035" cy="1471930"/>
          </a:xfrm>
          <a:prstGeom prst="rect">
            <a:avLst/>
          </a:prstGeom>
        </p:spPr>
        <p:txBody>
          <a:bodyPr wrap="square" lIns="91440" tIns="45720" rIns="91440" bIns="45720" anchor="b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400" dirty="0" smtClean="0">
              <a:latin typeface="NanumGothic" charset="0"/>
              <a:ea typeface="NanumGothic" charset="0"/>
            </a:endParaRPr>
          </a:p>
        </p:txBody>
      </p:sp>
      <p:sp>
        <p:nvSpPr>
          <p:cNvPr id="3" name="Text Box 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1435" cy="1755775"/>
          </a:xfrm>
          <a:prstGeom prst="rect">
            <a:avLst/>
          </a:prstGeom>
        </p:spPr>
        <p:txBody>
          <a:bodyPr wrap="square" lIns="91440" tIns="45720" rIns="91440" bIns="45720" anchor="t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400" dirty="0" smtClean="0">
              <a:latin typeface="NanumGothic" charset="0"/>
              <a:ea typeface="NanumGothic" charset="0"/>
            </a:endParaRPr>
          </a:p>
        </p:txBody>
      </p:sp>
      <p:pic>
        <p:nvPicPr>
          <p:cNvPr id="4" name="Picture 1" descr="/storage/emulated/0/.polaris_temp/fImage66287719952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8905" y="-26670"/>
            <a:ext cx="9376410" cy="688213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/storage/emulated/0/.polaris_temp/fImage6934772715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13665" y="-73025"/>
            <a:ext cx="9540875" cy="692912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/storage/emulated/0/.polaris_temp/fImage67163736287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70" y="-21590"/>
            <a:ext cx="9502775" cy="686498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/storage/emulated/0/.polaris_temp/fImage72288742772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92735" y="-46990"/>
            <a:ext cx="9476740" cy="686498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/storage/emulated/0/.polaris_temp/fImage74573751178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70" y="-46990"/>
            <a:ext cx="9477375" cy="687768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/storage/emulated/0/.polaris_temp/fImage74275777032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70" y="-59690"/>
            <a:ext cx="9361805" cy="691451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/storage/emulated/0/.polaris_temp/fImage65667781007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1300" y="-21590"/>
            <a:ext cx="9476740" cy="686498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/storage/emulated/0/.polaris_temp/fImage7702079607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70" y="3810"/>
            <a:ext cx="9349105" cy="683831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Pages>9</Pages>
  <Words>15</Words>
  <Characters>0</Characters>
  <Application>Microsoft Office PowerPoint</Application>
  <DocSecurity>0</DocSecurity>
  <PresentationFormat>Экран (4:3)</PresentationFormat>
  <Lines>0</Lines>
  <Paragraphs>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Презентация «Дифференциация звуков»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«Дифференциация звуков»</dc:title>
  <dc:creator>marita83</dc:creator>
  <cp:lastModifiedBy>Макс</cp:lastModifiedBy>
  <cp:revision>4</cp:revision>
  <dcterms:modified xsi:type="dcterms:W3CDTF">2015-09-28T09:47:55Z</dcterms:modified>
</cp:coreProperties>
</file>