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2" r:id="rId4"/>
    <p:sldId id="265" r:id="rId5"/>
    <p:sldId id="266" r:id="rId6"/>
    <p:sldId id="260" r:id="rId7"/>
    <p:sldId id="261" r:id="rId8"/>
    <p:sldId id="258" r:id="rId9"/>
    <p:sldId id="262" r:id="rId10"/>
    <p:sldId id="263" r:id="rId11"/>
    <p:sldId id="264" r:id="rId12"/>
    <p:sldId id="267" r:id="rId13"/>
    <p:sldId id="268" r:id="rId14"/>
    <p:sldId id="270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93039D-55E0-47A6-9121-9D821B31C109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A360F7-7E49-4529-9858-1CD0C96E2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00504"/>
            <a:ext cx="6400800" cy="1600200"/>
          </a:xfrm>
        </p:spPr>
        <p:txBody>
          <a:bodyPr/>
          <a:lstStyle/>
          <a:p>
            <a:r>
              <a:rPr lang="ru-RU" dirty="0" smtClean="0"/>
              <a:t>Дидактические игры с использованием зрительной символики для подготовки детей к обучению грамоте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73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 ФОНЕМАТИЧЕСКОГО ВОСПРИЯТИЯ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детей подготовительной группы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«ЗВУКОВЫЕ    КНОПОЧКИ». </a:t>
            </a:r>
            <a:b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Учимся различать звонкие – глухие звуки</a:t>
            </a:r>
            <a:endParaRPr lang="ru-RU" sz="28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Lenovo\Desktop\фото\ЗВУКОВЫЕ КНОПОЧКИ\С З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285852" y="1285860"/>
            <a:ext cx="6636054" cy="504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«ЗВУКОВЫЕ    КНОПОЧКИ». </a:t>
            </a:r>
            <a:b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Учимся различать звонкие – глухие звуки</a:t>
            </a:r>
            <a:endParaRPr lang="ru-RU" sz="28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Users\Lenovo\Desktop\фото\ЗВУКОВЫЕ КНОПОЧКИ\Ж Ш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4447" r="6601" b="6889"/>
          <a:stretch>
            <a:fillRect/>
          </a:stretch>
        </p:blipFill>
        <p:spPr bwMode="auto">
          <a:xfrm>
            <a:off x="1214414" y="1285860"/>
            <a:ext cx="6649353" cy="522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«ПРОДОЛЖИ РЯД»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5000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/>
              <a:t>Продолжи ряд, соблюдая закономерность, а затем озвучь его с помощью  любой пары глухих и звонких звуков.</a:t>
            </a:r>
            <a:endParaRPr lang="ru-RU" sz="2000" dirty="0"/>
          </a:p>
        </p:txBody>
      </p:sp>
      <p:pic>
        <p:nvPicPr>
          <p:cNvPr id="1026" name="Picture 2" descr="C:\Users\Lenovo\Desktop\фото\продолжи ряд\DSC0013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428597" y="1571612"/>
            <a:ext cx="2404058" cy="234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Lenovo\Desktop\фото\продолжи ряд\DSC00132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5572134" y="1500174"/>
            <a:ext cx="2709778" cy="234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Lenovo\Desktop\фото\продолжи ряд\DSC00133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3214678" y="4071942"/>
            <a:ext cx="2713523" cy="234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«ЗАПОМНИ - ПОВТОРИ»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785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dirty="0" smtClean="0"/>
              <a:t>Логопед предлагает ребёнку повторить слоговые сочетания с согласными звуками различающихся по глухости – звонкости. Затем произносятся слоговые сочетания с гласными </a:t>
            </a:r>
            <a:r>
              <a:rPr lang="ru-RU" sz="2000" dirty="0" smtClean="0">
                <a:solidFill>
                  <a:srgbClr val="FF0000"/>
                </a:solidFill>
              </a:rPr>
              <a:t>О,У,Ы.</a:t>
            </a:r>
          </a:p>
          <a:p>
            <a:pPr algn="ctr">
              <a:buNone/>
            </a:pPr>
            <a:r>
              <a:rPr lang="ru-RU" sz="2000" b="1" dirty="0" smtClean="0"/>
              <a:t>ГА –ГА- КА.        КА –КА - ГА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 descr="C:\Users\Lenovo\Desktop\фото\запомни повтори\DSC00107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85720" y="1785926"/>
            <a:ext cx="4032000" cy="288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Lenovo\Desktop\фото\запомни повтори\DSC00108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4857752" y="3500438"/>
            <a:ext cx="3840128" cy="288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«ЗАПОМНИ - ПОВТОРИ»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785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dirty="0" smtClean="0"/>
              <a:t>Логопед предлагает ребёнку повторить слоговые сочетания с согласными звуками различающихся по глухости – звонкости. Затем произносятся слоговые сочетания с гласными </a:t>
            </a:r>
            <a:r>
              <a:rPr lang="ru-RU" sz="2000" dirty="0" smtClean="0">
                <a:solidFill>
                  <a:srgbClr val="FF0000"/>
                </a:solidFill>
              </a:rPr>
              <a:t>О,У,Ы.</a:t>
            </a:r>
          </a:p>
          <a:p>
            <a:pPr algn="ctr">
              <a:buNone/>
            </a:pPr>
            <a:r>
              <a:rPr lang="ru-RU" sz="2000" b="1" dirty="0" smtClean="0"/>
              <a:t>ГА –КА- ГА.        КА –ГА - КА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3" descr="C:\Users\Lenovo\Desktop\фото\запомни повтори\DSC00109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57158" y="2000240"/>
            <a:ext cx="4080138" cy="306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Lenovo\Desktop\фото\запомни повтори\DSC00112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4786314" y="3214686"/>
            <a:ext cx="4080138" cy="306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«НАОБОРОТ»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Заменить в слогах  звонкий звук на глухой, и наоборот.</a:t>
            </a:r>
          </a:p>
          <a:p>
            <a:pPr>
              <a:buNone/>
            </a:pPr>
            <a:r>
              <a:rPr lang="ru-RU" sz="2000" dirty="0" smtClean="0"/>
              <a:t>Взрослый: ТА –ТА-ТА-     Ребёнок: ДА –ДА-ДА</a:t>
            </a:r>
          </a:p>
          <a:p>
            <a:pPr>
              <a:buNone/>
            </a:pPr>
            <a:r>
              <a:rPr lang="ru-RU" sz="2000" dirty="0" smtClean="0"/>
              <a:t>                        ТО – ТО –ТО – Ребёнок : ДО –ДО –ДО и </a:t>
            </a:r>
            <a:r>
              <a:rPr lang="ru-RU" sz="2000" dirty="0" err="1" smtClean="0"/>
              <a:t>т.д</a:t>
            </a:r>
            <a:r>
              <a:rPr lang="ru-RU" sz="2000" dirty="0" smtClean="0"/>
              <a:t>, затем наоборот.</a:t>
            </a:r>
          </a:p>
          <a:p>
            <a:pPr>
              <a:buNone/>
            </a:pPr>
            <a:r>
              <a:rPr lang="ru-RU" sz="2000" dirty="0" smtClean="0"/>
              <a:t>Игра проводится с мячом.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D:\ноут диск д\ФОТО - ВИДЕО работа\ФОНЕМ.ВОСПР,\НАОБОРОТ звонкие глухие\DSC00100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000100" y="2571744"/>
            <a:ext cx="7145719" cy="3996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«НАОБОРОТ»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1143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СА –СА –СА -  ЗА – ЗА – ЗА –ЗА</a:t>
            </a:r>
          </a:p>
          <a:p>
            <a:pPr>
              <a:buNone/>
            </a:pPr>
            <a:r>
              <a:rPr lang="ru-RU" sz="2000" dirty="0" smtClean="0"/>
              <a:t>СЫ – СЫ – СЫ - …….</a:t>
            </a:r>
          </a:p>
          <a:p>
            <a:pPr>
              <a:buNone/>
            </a:pPr>
            <a:r>
              <a:rPr lang="ru-RU" sz="2000" dirty="0" smtClean="0"/>
              <a:t>СО –СО –СО – ……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1" name="Picture 3" descr="D:\ноут диск д\ФОТО - ВИДЕО работа\ФОНЕМ.ВОСПР,\НАОБОРОТ звонкие глухие\DSC00103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642910" y="2143116"/>
            <a:ext cx="8064304" cy="407196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«НАОБОРОТ»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1143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ЖА – ЖА –ЖА  -  ША –ША -ША</a:t>
            </a:r>
          </a:p>
          <a:p>
            <a:pPr>
              <a:buNone/>
            </a:pPr>
            <a:r>
              <a:rPr lang="ru-RU" sz="2000" dirty="0" smtClean="0"/>
              <a:t>ЖИ –ЖИ –ЖИ  - …….</a:t>
            </a:r>
          </a:p>
          <a:p>
            <a:pPr>
              <a:buNone/>
            </a:pPr>
            <a:r>
              <a:rPr lang="ru-RU" sz="2000" dirty="0" smtClean="0"/>
              <a:t>ЖУ –ЖУ -ЖУ – ……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3074" name="Picture 2" descr="D:\ноут диск д\ФОТО - ВИДЕО работа\ФОНЕМ.ВОСПР,\НАОБОРОТ звонкие глухие\DSC00104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571472" y="2285992"/>
            <a:ext cx="7960883" cy="3744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«ПОДБЕРИ КАРТИНКИ»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643998" cy="1143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Дети берут по одной карточке, называют </a:t>
            </a:r>
            <a:r>
              <a:rPr lang="ru-RU" sz="2000" dirty="0" smtClean="0"/>
              <a:t>изображённый на ней предмет, выделяют первый согласный звук, отчётливо произносят его повторно с рукой на горле, определяют, звонкий он или глухой. Затем кладут карточку с картинкой к звуковому символу.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D:\ноут диск д\ФОТО - ВИДЕО работа\ФОНЕМ.ВОСПР,\DSC00158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643042" y="2143116"/>
            <a:ext cx="5808210" cy="4356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«ПОДБЕРИ КАРТИНКИ»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ноут диск д\ФОТО - ВИДЕО работа\ФОНЕМ.ВОСПР,\DSC00157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142976" y="1071546"/>
            <a:ext cx="6720248" cy="504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551975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Дидактические игры с использованием зрительной символики направлены на предупреждение нарушений письменной речи у детей 5 – 7 лет с речевыми нарушениями и без них. Игры так же помогут подготовить  детей к обучению в школе. Они способствуют: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развитию фонематического восприятия;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формированию первоначальных навыков звукового анализа;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28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азвитию </a:t>
            </a: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логического мышления, зрительного и слухового внимания , памяти;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«ПОДБЕРИ КАРТИНКИ»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D:\ноут диск д\ФОТО - ВИДЕО работа\ФОНЕМ.ВОСПР,\DSC00155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142976" y="857232"/>
            <a:ext cx="7200268" cy="540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«ПОДБЕРИ КАРТИНКИ»</a:t>
            </a:r>
            <a:endParaRPr lang="ru-RU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D:\ноут диск д\ФОТО - ВИДЕО работа\ФОНЕМ.ВОСПР,\DSC00156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214414" y="1071546"/>
            <a:ext cx="7056262" cy="5292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Slayd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632000" cy="57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ЗРИТЕЛЬНЫЕ СИМВОЛЫ ГЛАСНЫХ И СОГЛАСНЫХ ЗВУКОВ</a:t>
            </a:r>
            <a:endParaRPr lang="ru-RU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Users\Lenovo\Desktop\фото\DSC000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857232"/>
            <a:ext cx="3840128" cy="288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Lenovo\Desktop\фото\DSC001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4000504"/>
            <a:ext cx="3709094" cy="2520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C:\Users\Lenovo\Desktop\фото\DSC001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857232"/>
            <a:ext cx="3840128" cy="2880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«ДОМИКИ». </a:t>
            </a:r>
            <a:br>
              <a:rPr lang="ru-RU" sz="2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Дифференциация слогов</a:t>
            </a:r>
            <a:endParaRPr lang="ru-RU" sz="2800" b="1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72400" cy="4286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/>
              <a:t>Логопед предлагает ребёнку воспроизвести слоговые ряды со сменой ударного слога.</a:t>
            </a:r>
            <a:endParaRPr lang="ru-RU" sz="1800" dirty="0"/>
          </a:p>
        </p:txBody>
      </p:sp>
      <p:pic>
        <p:nvPicPr>
          <p:cNvPr id="1026" name="Picture 2" descr="C:\Users\Lenovo\Desktop\фото\ДОМИКИ. дифференциация слогов\DSC00122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57158" y="1643050"/>
            <a:ext cx="3353051" cy="216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Lenovo\Desktop\фото\ДОМИКИ. дифференциация слогов\DSC00124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5786446" y="1571612"/>
            <a:ext cx="2614613" cy="2196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Lenovo\Desktop\фото\ДОМИКИ. дифференциация слогов\DSC00123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2928926" y="4000504"/>
            <a:ext cx="3499092" cy="252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7772400" cy="796908"/>
          </a:xfr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Аналогичная работа проводится с остальными слоговыми рядами</a:t>
            </a:r>
            <a:endParaRPr lang="ru-RU" sz="2000" b="1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2" descr="C:\Users\Lenovo\Desktop\фото\ДОМИКИ. дифференциация слогов\DSC00128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571472" y="214290"/>
            <a:ext cx="3168100" cy="2376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Users\Lenovo\Desktop\фото\ДОМИКИ. дифференциация слогов\DSC00129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5572132" y="214290"/>
            <a:ext cx="2992000" cy="244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C:\Users\Lenovo\Desktop\фото\ДОМИКИ. дифференциация слогов\DSC00130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2643174" y="2857496"/>
            <a:ext cx="3328885" cy="252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«ЗВУКОВЫЕ    КНОПОЧКИ». </a:t>
            </a:r>
            <a:b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Учимся различать звонкие – глухие звуки</a:t>
            </a:r>
            <a:endParaRPr lang="ru-RU" sz="28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015318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Рассмотри и озвучь кнопочки: поочерёдно нажимая пальчиком на нарисованные кнопочки, произноси звонкий звук, если на кнопочке нарисован колокольчик, и глухой звук, если кнопочка без колокольчика.</a:t>
            </a:r>
          </a:p>
          <a:p>
            <a:pPr>
              <a:buNone/>
            </a:pPr>
            <a:r>
              <a:rPr lang="ru-RU" sz="14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Сначала выполняй упражнение, начиная нажимать на кнопочки с большого пальца;  затем- - начиная с мизинца.</a:t>
            </a:r>
            <a:endParaRPr lang="ru-RU" sz="140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C:\Users\Lenovo\Desktop\фото\ЗВУКОВЫЕ КНОПОЧКИ\DSC00113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643042" y="2357430"/>
            <a:ext cx="5661363" cy="4032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«ЗВУКОВЫЕ    КНОПОЧКИ». </a:t>
            </a:r>
            <a:b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Учимся различать звонкие – глухие звуки</a:t>
            </a:r>
            <a:endParaRPr lang="ru-RU" sz="28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 descr="C:\Users\Lenovo\Desktop\фото\ЗВУКОВЫЕ КНОПОЧКИ\DSC00120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428728" y="1214422"/>
            <a:ext cx="6826847" cy="504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«ЗВУКОВЫЕ    КНОПОЧКИ». </a:t>
            </a:r>
            <a:b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Учимся различать звонкие – глухие звуки</a:t>
            </a:r>
            <a:endParaRPr lang="ru-RU" sz="28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Lenovo\Desktop\фото\ЗВУКОВЫЕ КНОПОЧКИ\DSC00115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142976" y="1428736"/>
            <a:ext cx="6720248" cy="5040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«ЗВУКОВЫЕ    КНОПОЧКИ». </a:t>
            </a:r>
            <a:b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Учимся различать звонкие – глухие звуки</a:t>
            </a:r>
            <a:endParaRPr lang="ru-RU" sz="28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Lenovo\Desktop\фото\ЗВУКОВЫЕ КНОПОЧКИ\Ф В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142976" y="1500174"/>
            <a:ext cx="6798192" cy="4932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208</TotalTime>
  <Words>439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РАЗВИТИЕ  ФОНЕМАТИЧЕСКОГО ВОСПРИЯТИЯ  у детей подготовительной группы</vt:lpstr>
      <vt:lpstr>Слайд 2</vt:lpstr>
      <vt:lpstr>ЗРИТЕЛЬНЫЕ СИМВОЛЫ ГЛАСНЫХ И СОГЛАСНЫХ ЗВУКОВ</vt:lpstr>
      <vt:lpstr>«ДОМИКИ».  Дифференциация слогов</vt:lpstr>
      <vt:lpstr>Аналогичная работа проводится с остальными слоговыми рядами</vt:lpstr>
      <vt:lpstr>«ЗВУКОВЫЕ    КНОПОЧКИ».  Учимся различать звонкие – глухие звуки</vt:lpstr>
      <vt:lpstr>«ЗВУКОВЫЕ    КНОПОЧКИ».  Учимся различать звонкие – глухие звуки</vt:lpstr>
      <vt:lpstr>«ЗВУКОВЫЕ    КНОПОЧКИ».  Учимся различать звонкие – глухие звуки</vt:lpstr>
      <vt:lpstr>«ЗВУКОВЫЕ    КНОПОЧКИ».  Учимся различать звонкие – глухие звуки</vt:lpstr>
      <vt:lpstr>«ЗВУКОВЫЕ    КНОПОЧКИ».  Учимся различать звонкие – глухие звуки</vt:lpstr>
      <vt:lpstr>«ЗВУКОВЫЕ    КНОПОЧКИ».  Учимся различать звонкие – глухие звуки</vt:lpstr>
      <vt:lpstr>«ПРОДОЛЖИ РЯД»</vt:lpstr>
      <vt:lpstr>«ЗАПОМНИ - ПОВТОРИ»</vt:lpstr>
      <vt:lpstr>«ЗАПОМНИ - ПОВТОРИ»</vt:lpstr>
      <vt:lpstr>«НАОБОРОТ»</vt:lpstr>
      <vt:lpstr>«НАОБОРОТ»</vt:lpstr>
      <vt:lpstr>«НАОБОРОТ»</vt:lpstr>
      <vt:lpstr>«ПОДБЕРИ КАРТИНКИ»</vt:lpstr>
      <vt:lpstr>«ПОДБЕРИ КАРТИНКИ»</vt:lpstr>
      <vt:lpstr>«ПОДБЕРИ КАРТИНКИ»</vt:lpstr>
      <vt:lpstr>«ПОДБЕРИ КАРТИНКИ»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ФОНЕМАТИЧЕСКОЕ ВОСПРИЯТИЕ  у детей подготовительной группы</dc:title>
  <dc:creator>Lenovo</dc:creator>
  <cp:lastModifiedBy>Lenovo</cp:lastModifiedBy>
  <cp:revision>21</cp:revision>
  <dcterms:created xsi:type="dcterms:W3CDTF">2015-09-29T16:40:04Z</dcterms:created>
  <dcterms:modified xsi:type="dcterms:W3CDTF">2015-09-30T18:09:39Z</dcterms:modified>
</cp:coreProperties>
</file>