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u="sng" dirty="0" smtClean="0">
                <a:solidFill>
                  <a:srgbClr val="7030A0"/>
                </a:solidFill>
              </a:rPr>
              <a:t>Права ребенка</a:t>
            </a:r>
            <a:endParaRPr lang="ru-RU" sz="8000" b="1" u="sng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Воспитатель </a:t>
            </a:r>
            <a:r>
              <a:rPr lang="ru-RU" dirty="0" err="1" smtClean="0"/>
              <a:t>Семенистик</a:t>
            </a:r>
            <a:r>
              <a:rPr lang="ru-RU" dirty="0" smtClean="0"/>
              <a:t> </a:t>
            </a:r>
            <a:r>
              <a:rPr lang="ru-RU" smtClean="0"/>
              <a:t>Елена </a:t>
            </a:r>
            <a:r>
              <a:rPr lang="ru-RU" smtClean="0"/>
              <a:t>Андреевна</a:t>
            </a:r>
            <a:endParaRPr lang="ru-RU" dirty="0" smtClean="0"/>
          </a:p>
          <a:p>
            <a:pPr algn="r"/>
            <a:r>
              <a:rPr lang="ru-RU" dirty="0" smtClean="0"/>
              <a:t>МБДОУ «Детский сад №25» </a:t>
            </a:r>
            <a:r>
              <a:rPr lang="ru-RU" dirty="0" err="1" smtClean="0"/>
              <a:t>г.Заволжье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09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091" y="235527"/>
            <a:ext cx="65809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Право”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система правил (норм) поведения, регулирующих отношения людей в обществе, установленные и охраняемые государством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51190"/>
            <a:ext cx="6462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Слово “право” имеет общий корень с такими словами, как “правило”, “правда”, “справедливость”.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6318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 все времена главной ценностью для человека являлась и является его жизнь. Подтверждением тому является библейские заповеди. Первая из этих заповедей – “Не убий!”</a:t>
            </a:r>
          </a:p>
        </p:txBody>
      </p:sp>
    </p:spTree>
    <p:extLst>
      <p:ext uri="{BB962C8B-B14F-4D97-AF65-F5344CB8AC3E}">
        <p14:creationId xmlns:p14="http://schemas.microsoft.com/office/powerpoint/2010/main" val="103175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82067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Международные документы о правах детей: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Декларация прав ребенка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официальный документ, где записаны права ребенка. В нем задекларированы основные принципы, рекомендации. Всего их десять.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Всеобщей декларации прав человека записано, что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“главное право каждого человека – право на жизнь”.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международный договор, в котором оговорены права ребенка. Конвенция в переводе с латинского – договор, соглашение по специальному вопросу, имеющее обязательную силу для тех государств, которые ее подписали. Она содержит три части, 54 статьи.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943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 документы,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в которых записаны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права ребенка:</a:t>
            </a:r>
          </a:p>
          <a:p>
            <a:pPr algn="ctr">
              <a:buFont typeface="Arial" charset="0"/>
              <a:buChar char="•"/>
            </a:pPr>
            <a:endParaRPr lang="ru-RU" sz="1600" dirty="0">
              <a:solidFill>
                <a:srgbClr val="002060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Декларация прав ребёнка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принята  Генеральной    ассамблеей ООН (20.11.1959 г.)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принята Генеральной ассамблеей ООН (20.11.1989 г.)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в нашей стране вступила в силу 02.09.1990 г.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Конституция РФ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(Глава 2 Права и свободы человека и гражданина принята 12.12.1993г.)</a:t>
            </a:r>
          </a:p>
          <a:p>
            <a:pPr algn="ctr">
              <a:buFont typeface="Arial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Семейный кодекс РФ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(принят 15.11.1997г.)</a:t>
            </a:r>
          </a:p>
          <a:p>
            <a:pPr algn="ctr">
              <a:buFont typeface="Arial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24 июля 1998 г. N 124-ФЗ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"Об основных гарантиях прав ребенка в РФ".</a:t>
            </a:r>
          </a:p>
        </p:txBody>
      </p:sp>
    </p:spTree>
    <p:extLst>
      <p:ext uri="{BB962C8B-B14F-4D97-AF65-F5344CB8AC3E}">
        <p14:creationId xmlns:p14="http://schemas.microsoft.com/office/powerpoint/2010/main" val="325235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61024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Кроме Конституции РФ, права ребенка-ученика закреплены в других законах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Федеральном  законе “Об образовании”</a:t>
            </a:r>
          </a:p>
          <a:p>
            <a:pPr algn="just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Законе “Об основных гарантиях прав ребенка в РФ”</a:t>
            </a:r>
          </a:p>
          <a:p>
            <a:pPr algn="just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120 - ФЗ «Об основах системы профилактики безнадзорности и правонарушений несовершеннолетних”</a:t>
            </a:r>
          </a:p>
          <a:p>
            <a:pPr algn="just"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Уставе ОУ</a:t>
            </a:r>
          </a:p>
        </p:txBody>
      </p:sp>
    </p:spTree>
    <p:extLst>
      <p:ext uri="{BB962C8B-B14F-4D97-AF65-F5344CB8AC3E}">
        <p14:creationId xmlns:p14="http://schemas.microsoft.com/office/powerpoint/2010/main" val="13956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12899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Жизнь человека начинается в семье. Если в семье царит мир и согласие, человек чувствует себя уверенно и спокойно. В Российской Федерации семья является объектом государственной семейной политики. Цель государственной семейной политики заключается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обеспечении государством необходимых условий для реализации семьей ее функций и повышении качества жизни.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Семейные отношения регулируются в нашей стране семейным законодательством.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 - лицо до достижения им возраста 18 лет (совершеннолетия)</a:t>
            </a:r>
            <a:r>
              <a:rPr lang="ru-RU" sz="2400" dirty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,-3акон РФ от 24.07.98 № 124-ФЗ </a:t>
            </a:r>
            <a:r>
              <a:rPr lang="ru-RU" sz="2400" dirty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основных гарантиях прав ребенка в Российской Федерации</a:t>
            </a:r>
            <a:r>
              <a:rPr lang="ru-RU" sz="2400" dirty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8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etsad-kitty.ru/uploads/posts/2011-04/1303195692_prevyuprava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416824" cy="6192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878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ноября – Всемирный день прав ребенка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Вырастим достойное поколение!!!!</a:t>
            </a: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250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328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Права ребенка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20 ноября – Всемирный день прав ребенка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ребенка</dc:title>
  <dc:creator>Елена</dc:creator>
  <cp:lastModifiedBy>Елена</cp:lastModifiedBy>
  <cp:revision>3</cp:revision>
  <dcterms:created xsi:type="dcterms:W3CDTF">2015-10-04T10:17:04Z</dcterms:created>
  <dcterms:modified xsi:type="dcterms:W3CDTF">2015-10-04T10:36:05Z</dcterms:modified>
</cp:coreProperties>
</file>