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EBDDA-3327-4234-A143-51AA4394CAEB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2F94A-E3DC-40E5-A953-40E69E3BE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EBDDA-3327-4234-A143-51AA4394CAEB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2F94A-E3DC-40E5-A953-40E69E3BE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EBDDA-3327-4234-A143-51AA4394CAEB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2F94A-E3DC-40E5-A953-40E69E3BE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EBDDA-3327-4234-A143-51AA4394CAEB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2F94A-E3DC-40E5-A953-40E69E3BE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EBDDA-3327-4234-A143-51AA4394CAEB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2F94A-E3DC-40E5-A953-40E69E3BE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EBDDA-3327-4234-A143-51AA4394CAEB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2F94A-E3DC-40E5-A953-40E69E3BE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EBDDA-3327-4234-A143-51AA4394CAEB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2F94A-E3DC-40E5-A953-40E69E3BE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EBDDA-3327-4234-A143-51AA4394CAEB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2F94A-E3DC-40E5-A953-40E69E3BE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EBDDA-3327-4234-A143-51AA4394CAEB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2F94A-E3DC-40E5-A953-40E69E3BE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EBDDA-3327-4234-A143-51AA4394CAEB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2F94A-E3DC-40E5-A953-40E69E3BE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ACEBDDA-3327-4234-A143-51AA4394CAEB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812F94A-E3DC-40E5-A953-40E69E3BE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Квазиомонимы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62981"/>
            <a:ext cx="82296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3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33557"/>
            <a:ext cx="8229600" cy="3259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Дифференциация оппозиционных звуков, не смешиваемых в произношении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9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34827"/>
            <a:ext cx="8229600" cy="3056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upkna0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43181"/>
            <a:ext cx="8229600" cy="324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7ef505f9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2962" y="2453481"/>
            <a:ext cx="7458075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84365_426d296e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62981"/>
            <a:ext cx="82296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Дифференциация звуков, смешиваемых в произношении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6379" y="1600200"/>
            <a:ext cx="693124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1718" y="1600200"/>
            <a:ext cx="68805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1028" y="1600200"/>
            <a:ext cx="6861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492896"/>
            <a:ext cx="3770277" cy="2676897"/>
          </a:xfrm>
        </p:spPr>
      </p:pic>
      <p:pic>
        <p:nvPicPr>
          <p:cNvPr id="5" name="Рисунок 4" descr="img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2830" y="2420888"/>
            <a:ext cx="3890207" cy="2762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13_FIQ</Template>
  <TotalTime>39</TotalTime>
  <Words>15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Луг</vt:lpstr>
      <vt:lpstr>Квазиомонимы</vt:lpstr>
      <vt:lpstr>Дифференциация оппозиционных звуков, не смешиваемых в произношении</vt:lpstr>
      <vt:lpstr>Слайд 3</vt:lpstr>
      <vt:lpstr>Слайд 4</vt:lpstr>
      <vt:lpstr>Слайд 5</vt:lpstr>
      <vt:lpstr>Дифференциация звуков, смешиваемых в произношении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Фонематические функции</dc:title>
  <dc:creator>1</dc:creator>
  <cp:lastModifiedBy>1</cp:lastModifiedBy>
  <cp:revision>5</cp:revision>
  <dcterms:created xsi:type="dcterms:W3CDTF">2014-09-08T17:55:56Z</dcterms:created>
  <dcterms:modified xsi:type="dcterms:W3CDTF">2015-10-03T17:23:39Z</dcterms:modified>
</cp:coreProperties>
</file>