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0C17-01CE-4938-8DF5-1D2784BB7C3F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CA1C4-739C-4321-9112-57F19804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r>
              <a:rPr lang="ru-RU" baseline="0" dirty="0" smtClean="0"/>
              <a:t> сентября 2015года на стадионе «Зоркий» состоялся фестиваль футбола для команд ДДУ.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 на </a:t>
            </a:r>
            <a:r>
              <a:rPr lang="ru-RU" dirty="0" err="1" smtClean="0"/>
              <a:t>дворе!Не</a:t>
            </a:r>
            <a:r>
              <a:rPr lang="ru-RU" dirty="0" smtClean="0"/>
              <a:t> забывайте о прогулках с детьми на </a:t>
            </a:r>
            <a:r>
              <a:rPr lang="ru-RU" smtClean="0"/>
              <a:t>свежем воздухе!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дружная команда!!!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 в ДК «Подмосковье» от нашего ДОУ №26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Полёт творческой фантазии неисчерпаем!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очень любят НАБЛЮДАТЬ!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</a:t>
            </a:r>
            <a:r>
              <a:rPr lang="ru-RU" dirty="0" err="1" smtClean="0"/>
              <a:t>он-урожай!Рассматриваем</a:t>
            </a:r>
            <a:r>
              <a:rPr lang="ru-RU" dirty="0" smtClean="0"/>
              <a:t> строение </a:t>
            </a:r>
            <a:r>
              <a:rPr lang="ru-RU" dirty="0" err="1" smtClean="0"/>
              <a:t>растения:корень,стебель,листья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Развиваемся</a:t>
            </a:r>
            <a:r>
              <a:rPr lang="ru-RU" baseline="0" dirty="0" smtClean="0"/>
              <a:t> играя!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Приобщаемся к здоровому </a:t>
            </a:r>
            <a:r>
              <a:rPr lang="ru-RU" dirty="0" err="1" smtClean="0"/>
              <a:t>питанию!Овощи</a:t>
            </a:r>
            <a:r>
              <a:rPr lang="ru-RU" dirty="0" smtClean="0"/>
              <a:t> и </a:t>
            </a:r>
            <a:r>
              <a:rPr lang="ru-RU" dirty="0" err="1" smtClean="0"/>
              <a:t>фрукты-наши</a:t>
            </a:r>
            <a:r>
              <a:rPr lang="ru-RU" dirty="0" smtClean="0"/>
              <a:t> друзья!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Собираем коллекцию значков в группе.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CA1C4-739C-4321-9112-57F1980452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73A8-E976-438A-8D46-64F1BD2F303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791B-BCD1-4866-B373-A761A3692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76200"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«Будни и праздники нашей группы»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Изображение 32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63688" y="1484784"/>
            <a:ext cx="5976664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Коллекция значков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17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17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Коллекция значков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18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15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Прогулки полезны для здоровья!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Изображение 04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Содержимое 4" descr="Изображение 28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Команда нашего ДОУ №6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33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2132856"/>
            <a:ext cx="4038600" cy="3744416"/>
          </a:xfrm>
        </p:spPr>
      </p:pic>
      <p:pic>
        <p:nvPicPr>
          <p:cNvPr id="6" name="Содержимое 5" descr="Изображение 33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Выставка поделок «Портрет осени»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Выставочный  зал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Изображение 3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403648" y="2204864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Работы  наших  ребят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Изображение 326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Работы наших ребят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Изображение 22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Содержимое 4" descr="Изображение 03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4008" y="2060848"/>
            <a:ext cx="403860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«Огород на подоконнике»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34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34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Наша  фасоль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34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Изображение 34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Плетение из </a:t>
            </a:r>
            <a:r>
              <a:rPr lang="ru-RU" dirty="0" err="1" smtClean="0">
                <a:solidFill>
                  <a:srgbClr val="92D050"/>
                </a:solidFill>
              </a:rPr>
              <a:t>резиночек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Развиваем мелкую моторику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" name="Содержимое 9" descr="Изображение 31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2852936"/>
            <a:ext cx="4040188" cy="346218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Развиваем творческую фантазию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1" name="Содержимое 10" descr="Изображение 320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644008" y="292494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В гостях у страны «</a:t>
            </a:r>
            <a:r>
              <a:rPr lang="ru-RU" dirty="0" err="1" smtClean="0">
                <a:solidFill>
                  <a:srgbClr val="92D050"/>
                </a:solidFill>
              </a:rPr>
              <a:t>Витаминии</a:t>
            </a:r>
            <a:r>
              <a:rPr lang="ru-RU" dirty="0" smtClean="0">
                <a:solidFill>
                  <a:srgbClr val="92D050"/>
                </a:solidFill>
              </a:rPr>
              <a:t>»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34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35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106924" y="2692749"/>
            <a:ext cx="3121152" cy="23408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Фрукты и </a:t>
            </a:r>
            <a:r>
              <a:rPr lang="ru-RU" dirty="0" err="1" smtClean="0">
                <a:solidFill>
                  <a:srgbClr val="92D050"/>
                </a:solidFill>
              </a:rPr>
              <a:t>овощи-наши</a:t>
            </a:r>
            <a:r>
              <a:rPr lang="ru-RU" dirty="0" smtClean="0">
                <a:solidFill>
                  <a:srgbClr val="92D050"/>
                </a:solidFill>
              </a:rPr>
              <a:t> друзья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Изображение 3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Изображение 34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4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146</Words>
  <Application>Microsoft Office PowerPoint</Application>
  <PresentationFormat>Экран (4:3)</PresentationFormat>
  <Paragraphs>36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«Будни и праздники нашей группы»</vt:lpstr>
      <vt:lpstr>Команда нашего ДОУ №6</vt:lpstr>
      <vt:lpstr>Выставка поделок «Портрет осени»</vt:lpstr>
      <vt:lpstr>Работы наших ребят</vt:lpstr>
      <vt:lpstr>«Огород на подоконнике»</vt:lpstr>
      <vt:lpstr>Наша  фасоль</vt:lpstr>
      <vt:lpstr>Плетение из резиночек</vt:lpstr>
      <vt:lpstr>В гостях у страны «Витаминии»</vt:lpstr>
      <vt:lpstr>Фрукты и овощи-наши друзья</vt:lpstr>
      <vt:lpstr>Коллекция значков</vt:lpstr>
      <vt:lpstr>Коллекция значков</vt:lpstr>
      <vt:lpstr>Прогулки полезны для здоровья!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«Будни и праздники нашей группы»</dc:title>
  <dc:creator>vv</dc:creator>
  <cp:lastModifiedBy>vv</cp:lastModifiedBy>
  <cp:revision>9</cp:revision>
  <dcterms:created xsi:type="dcterms:W3CDTF">2015-10-03T10:56:33Z</dcterms:created>
  <dcterms:modified xsi:type="dcterms:W3CDTF">2015-10-03T12:36:31Z</dcterms:modified>
</cp:coreProperties>
</file>