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97" r:id="rId2"/>
    <p:sldId id="300" r:id="rId3"/>
    <p:sldId id="299" r:id="rId4"/>
    <p:sldId id="285" r:id="rId5"/>
    <p:sldId id="280" r:id="rId6"/>
    <p:sldId id="293" r:id="rId7"/>
    <p:sldId id="295" r:id="rId8"/>
    <p:sldId id="284" r:id="rId9"/>
    <p:sldId id="289" r:id="rId10"/>
    <p:sldId id="259" r:id="rId11"/>
    <p:sldId id="260" r:id="rId12"/>
    <p:sldId id="262" r:id="rId13"/>
    <p:sldId id="263" r:id="rId14"/>
    <p:sldId id="265" r:id="rId15"/>
    <p:sldId id="266" r:id="rId16"/>
    <p:sldId id="274" r:id="rId17"/>
    <p:sldId id="275" r:id="rId18"/>
    <p:sldId id="276" r:id="rId19"/>
    <p:sldId id="277" r:id="rId20"/>
    <p:sldId id="278" r:id="rId21"/>
    <p:sldId id="279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2518A"/>
    <a:srgbClr val="1E497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99" autoAdjust="0"/>
    <p:restoredTop sz="94660"/>
  </p:normalViewPr>
  <p:slideViewPr>
    <p:cSldViewPr>
      <p:cViewPr varScale="1">
        <p:scale>
          <a:sx n="86" d="100"/>
          <a:sy n="86" d="100"/>
        </p:scale>
        <p:origin x="-1494" y="-1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69699E-1368-4002-AD43-D47B0F8E92FF}" type="datetimeFigureOut">
              <a:rPr lang="ru-RU" smtClean="0"/>
              <a:pPr/>
              <a:t>04.10.2015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97D0DD-3B83-43E2-B198-0945F7A874B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97D0DD-3B83-43E2-B198-0945F7A874BE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DE561-9EFA-4381-9681-A56FEE0F1062}" type="datetimeFigureOut">
              <a:rPr lang="ru-RU" smtClean="0"/>
              <a:pPr/>
              <a:t>04.10.2015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B5DAB-E50E-43E9-881B-96F8C0D561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DE561-9EFA-4381-9681-A56FEE0F1062}" type="datetimeFigureOut">
              <a:rPr lang="ru-RU" smtClean="0"/>
              <a:pPr/>
              <a:t>04.10.2015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B5DAB-E50E-43E9-881B-96F8C0D561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DE561-9EFA-4381-9681-A56FEE0F1062}" type="datetimeFigureOut">
              <a:rPr lang="ru-RU" smtClean="0"/>
              <a:pPr/>
              <a:t>04.10.2015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B5DAB-E50E-43E9-881B-96F8C0D561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DE561-9EFA-4381-9681-A56FEE0F1062}" type="datetimeFigureOut">
              <a:rPr lang="ru-RU" smtClean="0"/>
              <a:pPr/>
              <a:t>04.10.2015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B5DAB-E50E-43E9-881B-96F8C0D561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DE561-9EFA-4381-9681-A56FEE0F1062}" type="datetimeFigureOut">
              <a:rPr lang="ru-RU" smtClean="0"/>
              <a:pPr/>
              <a:t>04.10.2015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B5DAB-E50E-43E9-881B-96F8C0D561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DE561-9EFA-4381-9681-A56FEE0F1062}" type="datetimeFigureOut">
              <a:rPr lang="ru-RU" smtClean="0"/>
              <a:pPr/>
              <a:t>04.10.2015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B5DAB-E50E-43E9-881B-96F8C0D561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DE561-9EFA-4381-9681-A56FEE0F1062}" type="datetimeFigureOut">
              <a:rPr lang="ru-RU" smtClean="0"/>
              <a:pPr/>
              <a:t>04.10.2015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B5DAB-E50E-43E9-881B-96F8C0D561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DE561-9EFA-4381-9681-A56FEE0F1062}" type="datetimeFigureOut">
              <a:rPr lang="ru-RU" smtClean="0"/>
              <a:pPr/>
              <a:t>04.10.2015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B5DAB-E50E-43E9-881B-96F8C0D561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DE561-9EFA-4381-9681-A56FEE0F1062}" type="datetimeFigureOut">
              <a:rPr lang="ru-RU" smtClean="0"/>
              <a:pPr/>
              <a:t>04.10.2015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B5DAB-E50E-43E9-881B-96F8C0D561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DE561-9EFA-4381-9681-A56FEE0F1062}" type="datetimeFigureOut">
              <a:rPr lang="ru-RU" smtClean="0"/>
              <a:pPr/>
              <a:t>04.10.2015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B5DAB-E50E-43E9-881B-96F8C0D561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DE561-9EFA-4381-9681-A56FEE0F1062}" type="datetimeFigureOut">
              <a:rPr lang="ru-RU" smtClean="0"/>
              <a:pPr/>
              <a:t>04.10.2015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B5DAB-E50E-43E9-881B-96F8C0D561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1DE561-9EFA-4381-9681-A56FEE0F1062}" type="datetimeFigureOut">
              <a:rPr lang="ru-RU" smtClean="0"/>
              <a:pPr/>
              <a:t>04.10.2015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BB5DAB-E50E-43E9-881B-96F8C0D5615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everytravel.ru/strany-i-stolicy/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ru.wikipedia.org/wiki/%D0%A5%D0%B0%D0%BC%D0%B8%D1%82%D0%BE%D0%B2,_%D0%A0%D1%83%D1%81%D1%82%D1%8D%D0%BC_%D0%97%D0%B0%D0%BA%D0%B8%D0%B5%D0%B2%D0%B8%D1%87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obzormest.ru/bashkortostan/item/663-naczionalnyj-park-bashkiriya" TargetMode="Externa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2" name="Picture 4" descr="http://s4.goodfon.ru/image/494996-1440x9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43201"/>
            <a:ext cx="9144000" cy="69012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6000" dirty="0" smtClean="0">
                <a:solidFill>
                  <a:schemeClr val="tx2">
                    <a:lumMod val="75000"/>
                  </a:schemeClr>
                </a:solidFill>
              </a:rPr>
              <a:t>ПУТЕШЕСТВИЕ В БАШКОРТОСТАН</a:t>
            </a:r>
            <a:endParaRPr lang="ru-RU" sz="60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6857999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0"/>
            <a:ext cx="6400800" cy="68580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 descr="http://festival.1september.ru/articles/602957/presentation/002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3500438"/>
            <a:ext cx="4714876" cy="3357562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dirty="0">
                <a:solidFill>
                  <a:srgbClr val="22518A"/>
                </a:solidFill>
                <a:latin typeface="Times New Roman" pitchFamily="18" charset="0"/>
                <a:cs typeface="Times New Roman" pitchFamily="18" charset="0"/>
              </a:rPr>
              <a:t>круглые меховые шапки, малахаи, закрывающие уши и шею, шапки из ценных мехов - </a:t>
            </a:r>
            <a:r>
              <a:rPr lang="ru-RU" b="1" u="sng" dirty="0" err="1">
                <a:solidFill>
                  <a:srgbClr val="22518A"/>
                </a:solidFill>
                <a:latin typeface="Times New Roman" pitchFamily="18" charset="0"/>
                <a:cs typeface="Times New Roman" pitchFamily="18" charset="0"/>
              </a:rPr>
              <a:t>камсак</a:t>
            </a:r>
            <a:r>
              <a:rPr lang="ru-RU" b="1" u="sng" dirty="0">
                <a:solidFill>
                  <a:srgbClr val="22518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u="sng" dirty="0" err="1">
                <a:solidFill>
                  <a:srgbClr val="22518A"/>
                </a:solidFill>
                <a:latin typeface="Times New Roman" pitchFamily="18" charset="0"/>
                <a:cs typeface="Times New Roman" pitchFamily="18" charset="0"/>
              </a:rPr>
              <a:t>бурек</a:t>
            </a:r>
            <a:r>
              <a:rPr lang="ru-RU" b="1" u="sng" dirty="0">
                <a:solidFill>
                  <a:srgbClr val="22518A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solidFill>
                <a:srgbClr val="22518A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solidFill>
                  <a:srgbClr val="22518A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 dirty="0">
              <a:solidFill>
                <a:srgbClr val="22518A"/>
              </a:solidFill>
            </a:endParaRPr>
          </a:p>
        </p:txBody>
      </p:sp>
      <p:pic>
        <p:nvPicPr>
          <p:cNvPr id="4" name="Рисунок 3" descr="http://im4-tub-ru.yandex.net/i?id=83382846-01-72&amp;n=2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857752" cy="35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4857752" y="0"/>
            <a:ext cx="4286248" cy="34778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Мужскими головными уборами были тюбетейки</a:t>
            </a:r>
            <a:endParaRPr kumimoji="0" lang="ru-RU" sz="440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http://im5-tub-ru.yandex.net/i?id=40318390-41-72&amp;n=21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6" y="3500438"/>
            <a:ext cx="4429124" cy="335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184731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http://sirusi-m.ucoz.ru/_ph/1/2/827106605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214422"/>
            <a:ext cx="4714876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sirusi-m.ucoz.ru/_ph/1/2/453182280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929066"/>
            <a:ext cx="4786314" cy="29289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www.costumehistory.ru/files/narodn_costume/061109/7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14876" y="1214422"/>
            <a:ext cx="4429124" cy="5643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0" y="0"/>
            <a:ext cx="9144000" cy="120032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Кожаные сапоги на твердой подошве </a:t>
            </a:r>
            <a:r>
              <a:rPr lang="ru-RU" sz="3600" b="1" dirty="0" err="1">
                <a:latin typeface="Times New Roman" pitchFamily="18" charset="0"/>
                <a:cs typeface="Times New Roman" pitchFamily="18" charset="0"/>
              </a:rPr>
              <a:t>итек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 – обувь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мужчин и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женщин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http://pdf.agidel.ru:16080/img/2007/june/19babka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14356"/>
            <a:ext cx="9144000" cy="5929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9144000" cy="707886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Башкирская национальная кухня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dirty="0" err="1"/>
              <a:t>Зур</a:t>
            </a:r>
            <a:r>
              <a:rPr lang="ru-RU" dirty="0"/>
              <a:t> </a:t>
            </a:r>
            <a:r>
              <a:rPr lang="ru-RU" dirty="0" err="1"/>
              <a:t>бэлиш</a:t>
            </a:r>
            <a:r>
              <a:rPr lang="ru-RU" dirty="0"/>
              <a:t> – (пирог по-башкирски)</a:t>
            </a:r>
            <a:br>
              <a:rPr lang="ru-RU" dirty="0"/>
            </a:br>
            <a:endParaRPr lang="ru-RU" dirty="0"/>
          </a:p>
        </p:txBody>
      </p:sp>
      <p:pic>
        <p:nvPicPr>
          <p:cNvPr id="4" name="Содержимое 3" descr="http://nailtimler.com/articles_page/pic_articles/balesh_zur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428736"/>
            <a:ext cx="9144000" cy="5429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://i1.u-mama.ru/cc3/df7/e7f/-x300/1tatarskiichkchkchakchak564153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14356"/>
            <a:ext cx="9144000" cy="6143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9144000" cy="70788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4000" dirty="0" err="1">
                <a:latin typeface="Times New Roman" pitchFamily="18" charset="0"/>
                <a:cs typeface="Times New Roman" pitchFamily="18" charset="0"/>
              </a:rPr>
              <a:t>Чак-чак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857364"/>
          </a:xfr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топленое молоко.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Содержимое 3" descr="http://www.klintsy.ru/lib/img/b5748_753137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428736"/>
            <a:ext cx="9144000" cy="5429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://everytravel.ru/wp-content/uploads/2013/08/story-2011-oteli-ufi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11192"/>
            <a:ext cx="9143999" cy="5446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01" name="Rectangle 1"/>
          <p:cNvSpPr>
            <a:spLocks noChangeArrowheads="1"/>
          </p:cNvSpPr>
          <p:nvPr/>
        </p:nvSpPr>
        <p:spPr bwMode="auto">
          <a:xfrm>
            <a:off x="0" y="0"/>
            <a:ext cx="9144000" cy="160552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12696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Город Уфа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4F81BD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Уфа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– город и 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D0D0D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3" tooltip="Страны и столицы"/>
              </a:rPr>
              <a:t>столица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многонациональной республики Башкортостан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Основан он был давно и датируется  1574 годом.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://sport.mail.ru/prev670w/pic/94/dc/main12956231_e48131631faaf52d4650919504bdb9e4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842371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sng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4" tooltip="Хамитов, Рустэм Закиевич"/>
              </a:rPr>
              <a:t>Хамитов Рустэм </a:t>
            </a:r>
            <a:r>
              <a:rPr kumimoji="0" lang="ru-RU" sz="4000" b="0" i="0" u="sng" strike="noStrike" cap="none" normalizeH="0" baseline="0" dirty="0" err="1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4" tooltip="Хамитов, Рустэм Закиевич"/>
              </a:rPr>
              <a:t>Закиевич</a:t>
            </a:r>
            <a:r>
              <a:rPr kumimoji="0" lang="ru-RU" sz="4000" b="0" i="0" u="sng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4000" b="0" i="0" u="sng" strike="noStrike" cap="none" normalizeH="0" baseline="0" dirty="0" smtClean="0">
                <a:ln>
                  <a:noFill/>
                </a:ln>
                <a:solidFill>
                  <a:srgbClr val="1E497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(род. 1954)</a:t>
            </a:r>
            <a:endParaRPr kumimoji="0" lang="ru-RU" sz="4000" b="0" i="0" u="sng" strike="noStrike" cap="none" normalizeH="0" baseline="0" dirty="0" smtClean="0">
              <a:ln>
                <a:noFill/>
              </a:ln>
              <a:solidFill>
                <a:srgbClr val="1E497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checker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Башкортостан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28736"/>
            <a:ext cx="9144000" cy="5429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05" name="Rectangle 1"/>
          <p:cNvSpPr>
            <a:spLocks noChangeArrowheads="1"/>
          </p:cNvSpPr>
          <p:nvPr/>
        </p:nvSpPr>
        <p:spPr bwMode="auto">
          <a:xfrm>
            <a:off x="0" y="1"/>
            <a:ext cx="9144000" cy="142086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12696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6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Башкортостан</a:t>
            </a:r>
            <a:endParaRPr kumimoji="0" lang="ru-RU" sz="6600" b="1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://www.vseflagi.ru/upload/symbolics/coa/normal/bashkortostan_coa.gif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 descr="http://mayamiufa.ru/sites/default/files/ru_2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http://www.mubiblioteka.ru/incoming/img/kalendar/zapovedniki/bashkiria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009774"/>
            <a:ext cx="9144000" cy="46339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10" name="Rectangle 2"/>
          <p:cNvSpPr>
            <a:spLocks noChangeArrowheads="1"/>
          </p:cNvSpPr>
          <p:nvPr/>
        </p:nvSpPr>
        <p:spPr bwMode="auto">
          <a:xfrm>
            <a:off x="0" y="0"/>
            <a:ext cx="9144000" cy="230832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rgbClr val="55555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Среди достопримечательностей Башкортостана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55555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– большое количество архитектурных и скульптурных памятников, но не только человек своими руками украшал Башкирию – природа также щедро наградила край красотами.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3477BB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hlinkClick r:id="rId3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3"/>
              </a:rPr>
              <a:t>Национальный парк «Башкирия»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55555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- уникальное место, подобных которому сложно найти в Европе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http://www.tour02.ru/photo/konn/IMG_2685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1071546"/>
            <a:ext cx="9144000" cy="5786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85" name="Rectangle 1"/>
          <p:cNvSpPr>
            <a:spLocks noChangeArrowheads="1"/>
          </p:cNvSpPr>
          <p:nvPr/>
        </p:nvSpPr>
        <p:spPr bwMode="auto">
          <a:xfrm>
            <a:off x="0" y="0"/>
            <a:ext cx="9144000" cy="120032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Достопримечательности национального парка Башкирия</a:t>
            </a:r>
            <a:r>
              <a:rPr kumimoji="0" lang="ru-RU" sz="10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: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http://rb7.ru/files/news_img/arena_191b19b7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632021"/>
            <a:ext cx="9143999" cy="5225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9144000" cy="181588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Уфа-Арена — домашняя арена российского хоккейного клуба «Салават </a:t>
            </a:r>
            <a:r>
              <a:rPr lang="ru-RU" sz="28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Юлаев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». Является самым большим спортивным сооружением с искусственным льдом в Республике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</TotalTime>
  <Words>77</Words>
  <Application>Microsoft Office PowerPoint</Application>
  <PresentationFormat>Экран (4:3)</PresentationFormat>
  <Paragraphs>18</Paragraphs>
  <Slides>21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Зур бэлиш – (пирог по-башкирски) </vt:lpstr>
      <vt:lpstr>Слайд 15</vt:lpstr>
      <vt:lpstr>топленое молоко. </vt:lpstr>
      <vt:lpstr>Слайд 17</vt:lpstr>
      <vt:lpstr>Слайд 18</vt:lpstr>
      <vt:lpstr>Слайд 19</vt:lpstr>
      <vt:lpstr>Слайд 20</vt:lpstr>
      <vt:lpstr>Слайд 21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Матта и Хеди</dc:creator>
  <cp:lastModifiedBy>Admin</cp:lastModifiedBy>
  <cp:revision>17</cp:revision>
  <dcterms:created xsi:type="dcterms:W3CDTF">2013-12-08T14:23:19Z</dcterms:created>
  <dcterms:modified xsi:type="dcterms:W3CDTF">2015-10-04T10:34:05Z</dcterms:modified>
</cp:coreProperties>
</file>