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2028" y="-11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3D588-39D0-4AB5-A56F-878B3C6B30FA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30E8-F5AF-4EE5-9DD3-AC3CC7840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683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3D588-39D0-4AB5-A56F-878B3C6B30FA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30E8-F5AF-4EE5-9DD3-AC3CC7840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14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3D588-39D0-4AB5-A56F-878B3C6B30FA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30E8-F5AF-4EE5-9DD3-AC3CC7840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651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3D588-39D0-4AB5-A56F-878B3C6B30FA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30E8-F5AF-4EE5-9DD3-AC3CC7840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690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3D588-39D0-4AB5-A56F-878B3C6B30FA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30E8-F5AF-4EE5-9DD3-AC3CC7840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3D588-39D0-4AB5-A56F-878B3C6B30FA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30E8-F5AF-4EE5-9DD3-AC3CC7840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25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3D588-39D0-4AB5-A56F-878B3C6B30FA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30E8-F5AF-4EE5-9DD3-AC3CC7840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783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3D588-39D0-4AB5-A56F-878B3C6B30FA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30E8-F5AF-4EE5-9DD3-AC3CC7840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2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3D588-39D0-4AB5-A56F-878B3C6B30FA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30E8-F5AF-4EE5-9DD3-AC3CC7840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404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3D588-39D0-4AB5-A56F-878B3C6B30FA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30E8-F5AF-4EE5-9DD3-AC3CC7840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352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3D588-39D0-4AB5-A56F-878B3C6B30FA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30E8-F5AF-4EE5-9DD3-AC3CC7840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320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3D588-39D0-4AB5-A56F-878B3C6B30FA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830E8-F5AF-4EE5-9DD3-AC3CC7840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23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43975" y="-396552"/>
            <a:ext cx="7776864" cy="9865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9358" y="5724128"/>
            <a:ext cx="53592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«Незабудковая Гжель»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39694" y="8101978"/>
            <a:ext cx="47406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Консультация для родителей</a:t>
            </a:r>
            <a:endParaRPr lang="ru-RU" sz="28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730" y="1115616"/>
            <a:ext cx="5597568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75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63791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4664" y="611560"/>
            <a:ext cx="3888432" cy="830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Гжель – старинный центр России по производству фарфоровой, фаянсовой и глиняной посуды</a:t>
            </a:r>
            <a:r>
              <a:rPr lang="ru-RU" sz="1400" dirty="0" smtClean="0"/>
              <a:t>. </a:t>
            </a:r>
          </a:p>
          <a:p>
            <a:pPr algn="ctr"/>
            <a:endParaRPr lang="ru-RU" sz="1400" dirty="0"/>
          </a:p>
          <a:p>
            <a:r>
              <a:rPr lang="ru-RU" sz="1400" dirty="0" smtClean="0"/>
              <a:t>Район Гжели включает в себя 30 сел и деревень вблизи Москвы, объединённых одним названием «Гжельский куст». Работали с глиной здесь давным-давно, как утверждают археологи, с VII-VIII веков. Продукцией гончаров в то время была глиняная посуда. Называли её ещё «чёрной». Но в XVII веке был налажен выпуск «муравленой», политой глазурью посуды, придававшей изделию прозрачный цвет, а наличие специальных добавок позволяло получить зелёные и коричневые тона. В XIX столетии мастера Гжели открыли для себя новый материал и новую технологию. Теперь они выпускали </a:t>
            </a:r>
            <a:r>
              <a:rPr lang="ru-RU" sz="1400" dirty="0" err="1" smtClean="0"/>
              <a:t>полуфаянс</a:t>
            </a:r>
            <a:r>
              <a:rPr lang="ru-RU" sz="1400" dirty="0" smtClean="0"/>
              <a:t>, фаянс и фарфор. Особый интерес представляли изделия, расписанные в синий цвет. </a:t>
            </a:r>
          </a:p>
          <a:p>
            <a:r>
              <a:rPr lang="ru-RU" sz="1400" dirty="0" smtClean="0"/>
              <a:t>Чтобы как-то связать название местности с её основным ремеслом, появилась версия: если посуду обжинают, «жгут», то и всё её производство названо «</a:t>
            </a:r>
            <a:r>
              <a:rPr lang="ru-RU" sz="1400" dirty="0"/>
              <a:t>г</a:t>
            </a:r>
            <a:r>
              <a:rPr lang="ru-RU" sz="1400" dirty="0" smtClean="0"/>
              <a:t>желью», которое со временем было превращено в «гжель». Сюжеты гжели были взяты, конечно, из жизненных ситуаций: домашнего быта, из впечатлений в поездках по России для распродажи изделий из глины. Мир гжельской керамики полон жизни: девушки с вёдрами, женщины на лошадях, семейные сцены, странники. Не обошли вниманием и сказочных персонажей: волк, несущий ягнёнка, коршун, терзающий добычу. Роспись гжели предельно проста и подчас наивна, но обязательно с искрящимся юмором и полной узнаваемостью героев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7112" y="899592"/>
            <a:ext cx="1809572" cy="1950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7112" y="3347864"/>
            <a:ext cx="1809572" cy="1768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6189" y="5652120"/>
            <a:ext cx="1809572" cy="2692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45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686435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7731" y="1832788"/>
            <a:ext cx="563206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Художник для росписи гжели имеет лишь одну краску – кобальт, которая затем приобретает характерный для гжели сини цвет. Её, подобно акварельной, разводят водой. Пишут узоры по поверхности изделия, а затем его покрывают глазурью. Пишут по фарфору мазками, линиями, а в орнамент входят листья и цветы. Рисуют быстро. Мазки ложатся ровно. Кажется, на первый взгляд, что все они одного цвета. Но после печи узор приобретает множество оттенков и тонов, придавая своеобразие изделиям. Как и все народные промыслы в России на рубеже XIX-XX столетий, искусство гжели в это время тоже терпит упадок. Но уже в 1930-ые годы в Гжели была сосредоточена почти половина всех фарфорофаянсовых предприятий России. Было приложено много стараний, чтобы гжельское чудо не было забыто навсегда.</a:t>
            </a:r>
          </a:p>
          <a:p>
            <a:pPr algn="ctr"/>
            <a:r>
              <a:rPr lang="ru-RU" sz="1400" dirty="0" smtClean="0"/>
              <a:t>В 1972 году было создано объединение «Гжель» на основе шести маленьких производств. Разрабатывались новые образцы и новые формы. Живопись становилась богаче. «Гжель» - название современной фирмы, производящей уникальный фарфор с кистевой росписью кобальтом. В «Гжели» работают высококвалифицированные и одарённые художники. Мастера расписывают каждое изделие только вручную. Процесс обучения художников занимает до двух лет. В Гжели существует преемственность в обучении промыслу: от детского сада до Гжельского художественного Колледжа. Гжель сегодня – это не только красивая бело-синяя посуда, но и камины, люстры, статуэтки, игрушки, вазы и другие предметы интерьера. Гжель – это многовековая традиция, любимая и по сей день.</a:t>
            </a:r>
            <a:endParaRPr lang="ru-RU" sz="1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427" y="539553"/>
            <a:ext cx="2808312" cy="95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7739" y="508057"/>
            <a:ext cx="28098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291" y="7311211"/>
            <a:ext cx="4797981" cy="1102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91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535353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509</Words>
  <Application>Microsoft Office PowerPoint</Application>
  <PresentationFormat>Экран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2015-10-02T20:04:48Z</dcterms:created>
  <dcterms:modified xsi:type="dcterms:W3CDTF">2015-10-03T18:51:03Z</dcterms:modified>
</cp:coreProperties>
</file>