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78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10/5/2015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1%D0%BE%D0%B1_(%D1%81%D0%B0%D0%BD%D0%B8)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" TargetMode="External"/><Relationship Id="rId2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A%D0%BB%D0%BE%D0%BD" TargetMode="External"/><Relationship Id="rId2" Type="http://schemas.openxmlformats.org/officeDocument/2006/relationships/hyperlink" Target="http://ru.wikipedia.org/wiki/%D0%9E%D0%BB%D0%B8%D0%BC%D0%BF%D0%B8%D0%B9%D1%81%D0%BA%D0%B8%D0%B5_%D0%B2%D0%B8%D0%B4%D1%8B_%D1%81%D0%BF%D0%BE%D1%80%D1%82%D0%B0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hyperlink" Target="http://ru.wikipedia.org/wiki/%D0%A1%D0%BD%D0%BE%D1%83%D0%B1%D0%BE%D1%80%D0%B4_(%D1%81%D0%BF%D0%BE%D1%80%D1%82%D0%B8%D0%B2%D0%BD%D1%8B%D0%B9_%D0%B8%D0%BD%D0%B2%D0%B5%D0%BD%D1%82%D0%B0%D1%80%D1%8C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88_%D0%B3%D0%BE%D0%B4" TargetMode="External"/><Relationship Id="rId2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hyperlink" Target="http://ru.wikipedia.org/wiki/1992_%D0%B3%D0%BE%D0%B4" TargetMode="External"/><Relationship Id="rId4" Type="http://schemas.openxmlformats.org/officeDocument/2006/relationships/hyperlink" Target="http://ru.wikipedia.org/wiki/%D0%97%D0%B8%D0%BC%D0%BD%D0%B8%D0%B5_%D0%9E%D0%BB%D0%B8%D0%BC%D0%BF%D0%B8%D0%B9%D1%81%D0%BA%D0%B8%D0%B5_%D0%B8%D0%B3%D1%80%D1%8B_198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8%D0%BC%D0%BD%D0%B8%D0%B5_%D0%9E%D0%BB%D0%B8%D0%BC%D0%BF%D0%B8%D0%B9%D1%81%D0%BA%D0%B8%D0%B5_%D0%B8%D0%B3%D1%80%D1%8B_1928" TargetMode="External"/><Relationship Id="rId2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hyperlink" Target="http://ru.wikipedia.org/wiki/%D0%A1%D0%B0%D0%BD%D0%BA%D1%82-%D0%9C%D0%BE%D1%80%D0%B8%D1%8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0%D0%BE%D1%82%D0%B0_(%D1%81%D0%BF%D0%BE%D1%80%D1%82)" TargetMode="External"/><Relationship Id="rId3" Type="http://schemas.openxmlformats.org/officeDocument/2006/relationships/hyperlink" Target="http://ru.wikipedia.org/wiki/%D0%A1%D0%BF%D0%BE%D1%80%D1%82%D0%B8%D0%B2%D0%BD%D0%B0%D1%8F_%D0%B8%D0%B3%D1%80%D0%B0" TargetMode="External"/><Relationship Id="rId7" Type="http://schemas.openxmlformats.org/officeDocument/2006/relationships/hyperlink" Target="http://ru.wikipedia.org/wiki/%D0%9A%D0%BB%D1%8E%D1%88%D0%BA%D0%B0" TargetMode="External"/><Relationship Id="rId2" Type="http://schemas.openxmlformats.org/officeDocument/2006/relationships/hyperlink" Target="http://ru.wikipedia.org/wiki/%D0%9A%D0%BE%D0%BC%D0%B0%D0%BD%D0%B4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8%D0%B0%D0%B9%D0%B1%D0%B0_(%D1%85%D0%BE%D0%BA%D0%BA%D0%B5%D0%B9_%D1%81_%D1%88%D0%B0%D0%B9%D0%B1%D0%BE%D0%B9)" TargetMode="External"/><Relationship Id="rId5" Type="http://schemas.openxmlformats.org/officeDocument/2006/relationships/hyperlink" Target="http://ru.wikipedia.org/wiki/%D0%9A%D0%BE%D0%BD%D1%8C%D0%BA%D0%B8" TargetMode="External"/><Relationship Id="rId4" Type="http://schemas.openxmlformats.org/officeDocument/2006/relationships/hyperlink" Target="http://ru.wikipedia.org/wiki/%D0%9B%D1%91%D0%B4" TargetMode="External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0%B4%D1%8B_%D1%81%D0%BF%D0%BE%D1%80%D1%82%D0%B0" TargetMode="External"/><Relationship Id="rId2" Type="http://schemas.openxmlformats.org/officeDocument/2006/relationships/hyperlink" Target="http://ru.wikipedia.org/wiki/%D0%9B%D1%8B%D0%B6%D0%B8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91%D0%B4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ru.wikipedia.org/wiki/%D0%A1%D0%BF%D0%BE%D1%80%D1%82%D0%B8%D0%B2%D0%BD%D0%B0%D1%8F_%D0%B8%D0%B3%D1%80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/index.php?title=%D0%94%D0%BE%D0%BC_(%D0%BA%D1%91%D1%80%D0%BB%D0%B8%D0%BD%D0%B3)&amp;action=edit&amp;redlink=1" TargetMode="External"/><Relationship Id="rId5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4" Type="http://schemas.openxmlformats.org/officeDocument/2006/relationships/hyperlink" Target="http://ru.wikipedia.org/wiki/%D0%93%D1%80%D0%B0%D0%BD%D0%B8%D1%8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1%8C%D0%BA%D0%B8" TargetMode="External"/><Relationship Id="rId2" Type="http://schemas.openxmlformats.org/officeDocument/2006/relationships/hyperlink" Target="http://ru.wikipedia.org/wiki/%D0%92%D0%B8%D0%B4_%D1%81%D0%BF%D0%BE%D1%80%D1%82%D0%B0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hyperlink" Target="http://ru.wikipedia.org/wiki/%D0%A8%D0%BE%D1%80%D1%82-%D1%82%D1%80%D0%B5%D0%B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3%D0%B8_%D0%B2_%D1%84%D0%B8%D0%B3%D1%83%D1%80%D0%BD%D0%BE%D0%BC_%D0%BA%D0%B0%D1%82%D0%B0%D0%BD%D0%B8%D0%B8" TargetMode="External"/><Relationship Id="rId3" Type="http://schemas.openxmlformats.org/officeDocument/2006/relationships/hyperlink" Target="http://ru.wikipedia.org/wiki/%D0%92%D0%B8%D0%B4%D1%8B_%D1%81%D0%BF%D0%BE%D1%80%D1%82%D0%B0" TargetMode="External"/><Relationship Id="rId7" Type="http://schemas.openxmlformats.org/officeDocument/2006/relationships/hyperlink" Target="http://ru.wikipedia.org/wiki/%D0%9F%D1%80%D1%8B%D0%B6%D0%BA%D0%B8_%D0%B2_%D1%84%D0%B8%D0%B3%D1%83%D1%80%D0%BD%D0%BE%D0%BC_%D0%BA%D0%B0%D1%82%D0%B0%D0%BD%D0%B8%D0%B8" TargetMode="External"/><Relationship Id="rId2" Type="http://schemas.openxmlformats.org/officeDocument/2006/relationships/hyperlink" Target="http://ru.wikipedia.org/wiki/%D0%A4%D0%B8%D0%B3%D1%83%D1%80%D0%BD%D0%BE%D0%B5_%D0%BA%D0%B0%D1%82%D0%B0%D0%BD%D0%B8%D0%B5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92%D1%80%D0%B0%D1%89%D0%B5%D0%BD%D0%B8%D1%8F_%D0%B2_%D1%84%D0%B8%D0%B3%D1%83%D1%80%D0%BD%D0%BE%D0%BC_%D0%BA%D0%B0%D1%82%D0%B0%D0%BD%D0%B8%D0%B8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ru.wikipedia.org/wiki/%D0%9B%D1%91%D0%B4" TargetMode="External"/><Relationship Id="rId10" Type="http://schemas.openxmlformats.org/officeDocument/2006/relationships/hyperlink" Target="http://ru.wikipedia.org/wiki/%D0%9C%D1%83%D0%B7%D1%8B%D0%BA%D0%B0" TargetMode="External"/><Relationship Id="rId4" Type="http://schemas.openxmlformats.org/officeDocument/2006/relationships/hyperlink" Target="http://ru.wikipedia.org/wiki/%D0%A4%D0%B8%D0%B3%D1%83%D1%80%D0%BD%D1%8B%D0%B5_%D0%BA%D0%BE%D0%BD%D1%8C%D0%BA%D0%B8" TargetMode="External"/><Relationship Id="rId9" Type="http://schemas.openxmlformats.org/officeDocument/2006/relationships/hyperlink" Target="http://ru.wikipedia.org/wiki/%D0%9F%D0%BE%D0%B4%D0%B4%D0%B5%D1%80%D0%B6%D0%BA%D0%B8_%D0%B2_%D1%84%D0%B8%D0%B3%D1%83%D1%80%D0%BD%D0%BE%D0%BC_%D0%BA%D0%B0%D1%82%D0%B0%D0%BD%D0%B8%D0%B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9A%D0%BE%D0%BD%D1%8C%D0%BA%D0%BE%D0%B1%D0%B5%D0%B6%D0%BD%D1%8B%D0%B9_%D1%81%D0%BF%D0%BE%D1%80%D1%82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B%D0%B8%D0%BC%D0%BF%D0%B8%D0%B9%D1%81%D0%BA%D0%B8%D0%B5_%D0%B8%D0%B3%D1%80%D1%8B" TargetMode="External"/><Relationship Id="rId2" Type="http://schemas.openxmlformats.org/officeDocument/2006/relationships/hyperlink" Target="http://ru.wikipedia.org/wiki/%D0%A1%D0%B8%D0%BC%D0%B2%D0%BE%D0%BB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hyperlink" Target="http://ru.wikipedia.org/wiki/%D0%9E%D0%B3%D0%BE%D0%BD%D1%8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9E%D0%BB%D0%B8%D0%BC%D0%BF%D0%B8%D0%B9%D1%81%D0%BA%D0%B8%D0%B9_%D0%B2%D0%B8%D0%B4_%D1%81%D0%BF%D0%BE%D1%80%D1%82%D0%B0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265172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ЗИМНИЕ  ОЛИМПИЙСКИЕ 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805264"/>
            <a:ext cx="7854696" cy="79208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ГБДОУ №82  Красносельского района</a:t>
            </a:r>
          </a:p>
          <a:p>
            <a:r>
              <a:rPr lang="ru-RU" sz="1200" dirty="0" smtClean="0"/>
              <a:t>Г.САНКТ-ПЕТЕРБУРГА</a:t>
            </a:r>
          </a:p>
          <a:p>
            <a:r>
              <a:rPr lang="ru-RU" sz="1200" dirty="0" smtClean="0"/>
              <a:t>АВТОР</a:t>
            </a:r>
            <a:r>
              <a:rPr lang="en-US" sz="1200" dirty="0" smtClean="0"/>
              <a:t>:</a:t>
            </a:r>
            <a:r>
              <a:rPr lang="ru-RU" sz="1200" dirty="0" smtClean="0"/>
              <a:t>СМИРНОВА   И.Н.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БОБСЛЕЙ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40852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зимний олимпийский вид спорта, представляющий собой скоростной спуск с гор по специально оборудованным ледовым трассам на управляемых санях — </a:t>
            </a:r>
            <a:r>
              <a:rPr lang="ru-RU" sz="1800" dirty="0" smtClean="0">
                <a:solidFill>
                  <a:srgbClr val="002060"/>
                </a:solidFill>
                <a:hlinkClick r:id="rId2" tooltip="Боб (сани)"/>
              </a:rPr>
              <a:t>бобах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news_17336_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390" r="103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ЛЫЖНОЕ ДВОЕБОРЬЕ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лимпийский</a:t>
            </a:r>
            <a:r>
              <a:rPr lang="ru-RU" dirty="0" smtClean="0">
                <a:solidFill>
                  <a:srgbClr val="002060"/>
                </a:solidFill>
              </a:rPr>
              <a:t> вид спорта, сочетающий в своей программе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Прыжки на лыжах с трамплина"/>
              </a:rPr>
              <a:t>прыжки на лыжах с трамплина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и 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Лыжные гонки"/>
              </a:rPr>
              <a:t>лыжные гонки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666428736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1963" r="119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ПРЫЖКИ НА ЛЫЖАХ С ТРАМПЛИНА</a:t>
            </a:r>
            <a:endParaRPr lang="ru-RU" sz="2800" dirty="0"/>
          </a:p>
        </p:txBody>
      </p:sp>
      <p:pic>
        <p:nvPicPr>
          <p:cNvPr id="5" name="Рисунок 4" descr="ski-jump-giants-screen-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912" r="189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СНОУБОРД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hlinkClick r:id="rId2" tooltip="Олимпийские виды спорта"/>
              </a:rPr>
              <a:t>олимпийский вид спорта</a:t>
            </a:r>
            <a:r>
              <a:rPr lang="ru-RU" sz="2000" dirty="0" smtClean="0">
                <a:solidFill>
                  <a:srgbClr val="002060"/>
                </a:solidFill>
              </a:rPr>
              <a:t>, заключающийся в спуске с заснеженных </a:t>
            </a:r>
            <a:r>
              <a:rPr lang="ru-RU" sz="2000" dirty="0" smtClean="0">
                <a:solidFill>
                  <a:srgbClr val="002060"/>
                </a:solidFill>
                <a:hlinkClick r:id="rId3" tooltip="Склон"/>
              </a:rPr>
              <a:t>склонов</a:t>
            </a:r>
            <a:r>
              <a:rPr lang="ru-RU" sz="2000" dirty="0" smtClean="0">
                <a:solidFill>
                  <a:srgbClr val="002060"/>
                </a:solidFill>
              </a:rPr>
              <a:t> и гор на специальном снаряде — </a:t>
            </a:r>
            <a:r>
              <a:rPr lang="ru-RU" sz="2000" u="sng" dirty="0" smtClean="0">
                <a:solidFill>
                  <a:srgbClr val="002060"/>
                </a:solidFill>
                <a:hlinkClick r:id="rId4" tooltip="Сноуборд (спортивный инвентарь)"/>
              </a:rPr>
              <a:t>сноуборде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9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 вид спорта из программы </a:t>
            </a:r>
            <a:r>
              <a:rPr lang="ru-RU" dirty="0" smtClean="0">
                <a:solidFill>
                  <a:srgbClr val="002060"/>
                </a:solidFill>
                <a:hlinkClick r:id="rId2" tooltip="Зимние Олимпийские игры"/>
              </a:rPr>
              <a:t>зимних Олимпийских игр</a:t>
            </a:r>
            <a:r>
              <a:rPr lang="ru-RU" dirty="0" smtClean="0">
                <a:solidFill>
                  <a:srgbClr val="002060"/>
                </a:solidFill>
              </a:rPr>
              <a:t>. Впервые был представлен в </a:t>
            </a:r>
            <a:r>
              <a:rPr lang="ru-RU" dirty="0" smtClean="0">
                <a:solidFill>
                  <a:srgbClr val="002060"/>
                </a:solidFill>
                <a:hlinkClick r:id="rId3" tooltip="1988 год"/>
              </a:rPr>
              <a:t>1988 году</a:t>
            </a:r>
            <a:r>
              <a:rPr lang="ru-RU" dirty="0" smtClean="0">
                <a:solidFill>
                  <a:srgbClr val="002060"/>
                </a:solidFill>
              </a:rPr>
              <a:t> на </a:t>
            </a:r>
            <a:r>
              <a:rPr lang="ru-RU" dirty="0" smtClean="0">
                <a:solidFill>
                  <a:srgbClr val="002060"/>
                </a:solidFill>
                <a:hlinkClick r:id="rId4" tooltip="Зимние Олимпийские игры 1988"/>
              </a:rPr>
              <a:t>Играх в Калгари</a:t>
            </a:r>
            <a:r>
              <a:rPr lang="ru-RU" dirty="0" smtClean="0">
                <a:solidFill>
                  <a:srgbClr val="002060"/>
                </a:solidFill>
              </a:rPr>
              <a:t> как показательные выступления. С </a:t>
            </a:r>
            <a:r>
              <a:rPr lang="ru-RU" dirty="0" smtClean="0">
                <a:solidFill>
                  <a:srgbClr val="002060"/>
                </a:solidFill>
                <a:hlinkClick r:id="rId5" tooltip="1992 год"/>
              </a:rPr>
              <a:t>1992 года</a:t>
            </a:r>
            <a:r>
              <a:rPr lang="ru-RU" dirty="0" smtClean="0">
                <a:solidFill>
                  <a:srgbClr val="002060"/>
                </a:solidFill>
              </a:rPr>
              <a:t> фристайл входит в олимпийскую программу.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2992_rTEs96H6Si.jpg"/>
          <p:cNvPicPr>
            <a:picLocks noGrp="1" noChangeAspect="1"/>
          </p:cNvPicPr>
          <p:nvPr>
            <p:ph type="pic" idx="1"/>
          </p:nvPr>
        </p:nvPicPr>
        <p:blipFill>
          <a:blip r:embed="rId6" cstate="print"/>
          <a:srcRect t="9469" b="94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вид спорта из программы </a:t>
            </a:r>
            <a:r>
              <a:rPr lang="ru-RU" dirty="0" smtClean="0">
                <a:solidFill>
                  <a:srgbClr val="002060"/>
                </a:solidFill>
                <a:hlinkClick r:id="rId2" tooltip="Зимние Олимпийские игры"/>
              </a:rPr>
              <a:t>Зимних Олимпийских игр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Впервые был представлен в </a:t>
            </a:r>
            <a:r>
              <a:rPr lang="ru-RU" dirty="0" smtClean="0">
                <a:solidFill>
                  <a:srgbClr val="002060"/>
                </a:solidFill>
                <a:hlinkClick r:id="rId3" tooltip="Зимние Олимпийские игры 1928"/>
              </a:rPr>
              <a:t>1928 году</a:t>
            </a:r>
            <a:r>
              <a:rPr lang="ru-RU" dirty="0" smtClean="0">
                <a:solidFill>
                  <a:srgbClr val="002060"/>
                </a:solidFill>
              </a:rPr>
              <a:t> на Олимпийские играх в </a:t>
            </a:r>
            <a:r>
              <a:rPr lang="ru-RU" u="sng" dirty="0" err="1" smtClean="0">
                <a:solidFill>
                  <a:srgbClr val="002060"/>
                </a:solidFill>
                <a:hlinkClick r:id="rId4" tooltip="Санкт-Мориц"/>
              </a:rPr>
              <a:t>Санкт-Морице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skeleton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8711" r="87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2212848" cy="129614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ХОККЕЙ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484784"/>
            <a:ext cx="2209800" cy="3523321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70C0"/>
                </a:solidFill>
                <a:hlinkClick r:id="rId2" tooltip="Команда"/>
              </a:rPr>
              <a:t>командная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  <a:hlinkClick r:id="rId3" tooltip="Спортивная игра"/>
              </a:rPr>
              <a:t>спортивная игра</a:t>
            </a:r>
            <a:r>
              <a:rPr lang="ru-RU" dirty="0" smtClean="0">
                <a:solidFill>
                  <a:srgbClr val="0070C0"/>
                </a:solidFill>
              </a:rPr>
              <a:t> на </a:t>
            </a:r>
            <a:r>
              <a:rPr lang="ru-RU" dirty="0" smtClean="0">
                <a:solidFill>
                  <a:srgbClr val="0070C0"/>
                </a:solidFill>
                <a:hlinkClick r:id="rId4" tooltip="Лёд"/>
              </a:rPr>
              <a:t>льду</a:t>
            </a:r>
            <a:r>
              <a:rPr lang="ru-RU" dirty="0" smtClean="0">
                <a:solidFill>
                  <a:srgbClr val="0070C0"/>
                </a:solidFill>
              </a:rPr>
              <a:t>, заключающаяся в противоборстве двух команд на </a:t>
            </a:r>
            <a:r>
              <a:rPr lang="ru-RU" dirty="0" smtClean="0">
                <a:solidFill>
                  <a:srgbClr val="0070C0"/>
                </a:solidFill>
                <a:hlinkClick r:id="rId5" tooltip="Коньки"/>
              </a:rPr>
              <a:t>коньках</a:t>
            </a:r>
            <a:r>
              <a:rPr lang="ru-RU" dirty="0" smtClean="0">
                <a:solidFill>
                  <a:srgbClr val="0070C0"/>
                </a:solidFill>
              </a:rPr>
              <a:t>, которые, передавая </a:t>
            </a:r>
            <a:r>
              <a:rPr lang="ru-RU" dirty="0" smtClean="0">
                <a:solidFill>
                  <a:srgbClr val="0070C0"/>
                </a:solidFill>
                <a:hlinkClick r:id="rId6" tooltip="Шайба (хоккей с шайбой)"/>
              </a:rPr>
              <a:t>шайбу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  <a:hlinkClick r:id="rId7" tooltip="Клюшка"/>
              </a:rPr>
              <a:t>клюшками</a:t>
            </a:r>
            <a:r>
              <a:rPr lang="ru-RU" dirty="0" smtClean="0">
                <a:solidFill>
                  <a:srgbClr val="0070C0"/>
                </a:solidFill>
              </a:rPr>
              <a:t>, стремятся забросить её наибольшее количество раз в </a:t>
            </a:r>
            <a:r>
              <a:rPr lang="ru-RU" dirty="0" smtClean="0">
                <a:solidFill>
                  <a:srgbClr val="0070C0"/>
                </a:solidFill>
                <a:hlinkClick r:id="rId8" tooltip="Ворота (спорт)"/>
              </a:rPr>
              <a:t>ворота</a:t>
            </a:r>
            <a:r>
              <a:rPr lang="ru-RU" dirty="0" smtClean="0">
                <a:solidFill>
                  <a:srgbClr val="0070C0"/>
                </a:solidFill>
              </a:rPr>
              <a:t> соперника и не пропустить в свои. Побеждает команда, забросившая наибольшее количество шайб в ворота соперника.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1231088838_vitiaz-barys-www.khl_.ru_.jpg"/>
          <p:cNvPicPr>
            <a:picLocks noGrp="1" noChangeAspect="1"/>
          </p:cNvPicPr>
          <p:nvPr>
            <p:ph type="pic" idx="1"/>
          </p:nvPr>
        </p:nvPicPr>
        <p:blipFill>
          <a:blip r:embed="rId9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3797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ЛЫЖНЫЕ  ГОНКИ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628800"/>
            <a:ext cx="2209800" cy="337930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гонки на </a:t>
            </a:r>
            <a:r>
              <a:rPr lang="ru-RU" sz="1800" dirty="0" smtClean="0">
                <a:solidFill>
                  <a:srgbClr val="0070C0"/>
                </a:solidFill>
                <a:hlinkClick r:id="rId2" tooltip="Лыжи"/>
              </a:rPr>
              <a:t>лыжах</a:t>
            </a:r>
            <a:r>
              <a:rPr lang="ru-RU" sz="1800" dirty="0" smtClean="0">
                <a:solidFill>
                  <a:srgbClr val="0070C0"/>
                </a:solidFill>
              </a:rPr>
              <a:t> на определённую дистанцию по специально подготовленной трассе среди лиц определённой категории (возрастной, половой и т. д.). Относятся к циклическим </a:t>
            </a:r>
            <a:r>
              <a:rPr lang="ru-RU" sz="1800" dirty="0" smtClean="0">
                <a:solidFill>
                  <a:srgbClr val="0070C0"/>
                </a:solidFill>
                <a:hlinkClick r:id="rId3" tooltip="Виды спорта"/>
              </a:rPr>
              <a:t>видам спорта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455133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5942" r="59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5958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КЁРЛИНГ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44824"/>
            <a:ext cx="2209800" cy="3163281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командная </a:t>
            </a:r>
            <a:r>
              <a:rPr lang="ru-RU" sz="1600" dirty="0" smtClean="0">
                <a:solidFill>
                  <a:srgbClr val="002060"/>
                </a:solidFill>
                <a:hlinkClick r:id="rId2" tooltip="Спортивная игра"/>
              </a:rPr>
              <a:t>спортивная игра</a:t>
            </a:r>
            <a:r>
              <a:rPr lang="ru-RU" sz="1600" dirty="0" smtClean="0">
                <a:solidFill>
                  <a:srgbClr val="002060"/>
                </a:solidFill>
              </a:rPr>
              <a:t> на </a:t>
            </a:r>
            <a:r>
              <a:rPr lang="ru-RU" sz="1600" dirty="0" smtClean="0">
                <a:solidFill>
                  <a:srgbClr val="002060"/>
                </a:solidFill>
                <a:hlinkClick r:id="rId3" tooltip="Лёд"/>
              </a:rPr>
              <a:t>ледяной</a:t>
            </a:r>
            <a:r>
              <a:rPr lang="ru-RU" sz="1600" dirty="0" smtClean="0">
                <a:solidFill>
                  <a:srgbClr val="002060"/>
                </a:solidFill>
              </a:rPr>
              <a:t> площадке. Участники двух команд поочерёдно пускают по льду специальные тяжёлые </a:t>
            </a:r>
            <a:r>
              <a:rPr lang="ru-RU" sz="1600" dirty="0" smtClean="0">
                <a:solidFill>
                  <a:srgbClr val="002060"/>
                </a:solidFill>
                <a:hlinkClick r:id="rId4" tooltip="Гранит"/>
              </a:rPr>
              <a:t>гранитные</a:t>
            </a:r>
            <a:r>
              <a:rPr lang="ru-RU" sz="1600" dirty="0" smtClean="0">
                <a:solidFill>
                  <a:srgbClr val="002060"/>
                </a:solidFill>
              </a:rPr>
              <a:t> снаряды («</a:t>
            </a:r>
            <a:r>
              <a:rPr lang="ru-RU" sz="1600" dirty="0" smtClean="0">
                <a:solidFill>
                  <a:srgbClr val="002060"/>
                </a:solidFill>
                <a:hlinkClick r:id="rId5" tooltip="Камень (кёрлинг) (страница отсутствует)"/>
              </a:rPr>
              <a:t>камни</a:t>
            </a:r>
            <a:r>
              <a:rPr lang="ru-RU" sz="1600" dirty="0" smtClean="0">
                <a:solidFill>
                  <a:srgbClr val="002060"/>
                </a:solidFill>
              </a:rPr>
              <a:t>») в сторону размеченной на льду мишени («</a:t>
            </a:r>
            <a:r>
              <a:rPr lang="ru-RU" sz="1600" dirty="0" smtClean="0">
                <a:solidFill>
                  <a:srgbClr val="002060"/>
                </a:solidFill>
                <a:hlinkClick r:id="rId6" tooltip="Дом (кёрлинг) (страница отсутствует)"/>
              </a:rPr>
              <a:t>дома</a:t>
            </a:r>
            <a:r>
              <a:rPr lang="ru-RU" sz="1600" dirty="0" smtClean="0">
                <a:solidFill>
                  <a:srgbClr val="002060"/>
                </a:solidFill>
              </a:rPr>
              <a:t>»). От каждой команды — четыр</a:t>
            </a:r>
            <a:r>
              <a:rPr lang="ru-RU" dirty="0" smtClean="0"/>
              <a:t>е игрока.</a:t>
            </a:r>
            <a:endParaRPr lang="ru-RU" dirty="0"/>
          </a:p>
        </p:txBody>
      </p:sp>
      <p:pic>
        <p:nvPicPr>
          <p:cNvPr id="5" name="Рисунок 4" descr="11895.jpg"/>
          <p:cNvPicPr>
            <a:picLocks noGrp="1" noChangeAspect="1"/>
          </p:cNvPicPr>
          <p:nvPr>
            <p:ph type="pic" idx="1"/>
          </p:nvPr>
        </p:nvPicPr>
        <p:blipFill>
          <a:blip r:embed="rId7" cstate="print"/>
          <a:srcRect l="5884" r="588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883852"/>
          </a:xfrm>
        </p:spPr>
        <p:txBody>
          <a:bodyPr>
            <a:normAutofit/>
          </a:bodyPr>
          <a:lstStyle/>
          <a:p>
            <a:r>
              <a:rPr lang="ru-RU" dirty="0" smtClean="0"/>
              <a:t>КОНЬКОБЕЖНЫЙ СПОРТ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276872"/>
            <a:ext cx="2209800" cy="273123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hlinkClick r:id="rId2" tooltip="Вид спорта"/>
              </a:rPr>
              <a:t>вид спорта</a:t>
            </a:r>
            <a:r>
              <a:rPr lang="ru-RU" sz="1800" dirty="0" smtClean="0">
                <a:solidFill>
                  <a:srgbClr val="002060"/>
                </a:solidFill>
              </a:rPr>
              <a:t>, в котором необходимо как можно быстрее на </a:t>
            </a:r>
            <a:r>
              <a:rPr lang="ru-RU" sz="1800" dirty="0" smtClean="0">
                <a:solidFill>
                  <a:srgbClr val="002060"/>
                </a:solidFill>
                <a:hlinkClick r:id="rId3" tooltip="Коньки"/>
              </a:rPr>
              <a:t>коньках</a:t>
            </a:r>
            <a:r>
              <a:rPr lang="ru-RU" sz="1800" dirty="0" smtClean="0">
                <a:solidFill>
                  <a:srgbClr val="002060"/>
                </a:solidFill>
              </a:rPr>
              <a:t> преодолевать определённую дистанцию на ледовом стадионе по замкнутому кругу. Подразделяется на классический и </a:t>
            </a:r>
            <a:r>
              <a:rPr lang="ru-RU" sz="1800" dirty="0" smtClean="0">
                <a:solidFill>
                  <a:srgbClr val="002060"/>
                </a:solidFill>
                <a:hlinkClick r:id="rId4" tooltip="Шорт-трек"/>
              </a:rPr>
              <a:t>шорт-трек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7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10958" r="1095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sz="1400" dirty="0" smtClean="0"/>
              <a:t>СОЗДАТЬ У ДЕТЕЙ ПРЕДСТАВЛЕНИЕ ОБ ОЛИМПИЙСКИХ ИГРАХ,КАК  МИРОВОГО  СОРЕВНОВАНИЯ  В  ЦЕЛЯХ  ФИЗИЧЕСКОГО СОВЕРШЕНСТВОВАНИЯ ЛЮДЕЙ,В КОТОРОМ УЧАВСТВУЮТ РАЗНВЕ  НАРОДЫ МИРА</a:t>
            </a:r>
          </a:p>
          <a:p>
            <a:endParaRPr lang="ru-RU" sz="1400" dirty="0" smtClean="0"/>
          </a:p>
          <a:p>
            <a:r>
              <a:rPr lang="ru-RU" sz="1400" dirty="0" smtClean="0"/>
              <a:t>ОЗНАКОМИТЬ ДЕТЕЙ   С  ЗИМНИМИ ОЛИМПИЙСКИМИ  ВИДАМИ СПОРТА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ВОСПИТЫВАТЬ     ЖЕЛАНИЕ   ЗАНИМАТЬСЯ СПОРТОМ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r>
              <a:rPr lang="en-US" dirty="0" smtClean="0"/>
              <a:t>: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ФРОНТАЛЬНАЯ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ПОДРУППОВАЯ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КОЛЛАЖ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55860"/>
          </a:xfrm>
        </p:spPr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204864"/>
            <a:ext cx="2209800" cy="410445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конькобежный</a:t>
            </a:r>
            <a:r>
              <a:rPr lang="ru-RU" sz="1400" baseline="30000" dirty="0" smtClean="0">
                <a:solidFill>
                  <a:srgbClr val="002060"/>
                </a:solidFill>
                <a:hlinkClick r:id="rId2"/>
              </a:rPr>
              <a:t>[1]</a:t>
            </a:r>
            <a:r>
              <a:rPr lang="ru-RU" sz="1400" dirty="0" smtClean="0">
                <a:solidFill>
                  <a:srgbClr val="002060"/>
                </a:solidFill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hlinkClick r:id="rId3" tooltip="Виды спорта"/>
              </a:rPr>
              <a:t>вид спорта</a:t>
            </a:r>
            <a:r>
              <a:rPr lang="ru-RU" sz="1400" dirty="0" smtClean="0">
                <a:solidFill>
                  <a:srgbClr val="002060"/>
                </a:solidFill>
              </a:rPr>
              <a:t>, относится к </a:t>
            </a:r>
            <a:r>
              <a:rPr lang="ru-RU" sz="1400" dirty="0" err="1" smtClean="0">
                <a:solidFill>
                  <a:srgbClr val="002060"/>
                </a:solidFill>
                <a:hlinkClick r:id="rId3" tooltip="Виды спорта"/>
              </a:rPr>
              <a:t>сложнокоординационным</a:t>
            </a:r>
            <a:r>
              <a:rPr lang="ru-RU" sz="1400" dirty="0" smtClean="0">
                <a:solidFill>
                  <a:srgbClr val="002060"/>
                </a:solidFill>
                <a:hlinkClick r:id="rId3" tooltip="Виды спорта"/>
              </a:rPr>
              <a:t> видам спорта</a:t>
            </a:r>
            <a:r>
              <a:rPr lang="ru-RU" sz="1400" dirty="0" smtClean="0">
                <a:solidFill>
                  <a:srgbClr val="002060"/>
                </a:solidFill>
              </a:rPr>
              <a:t>. Основная идея заключается в передвижении спортсмена или пары спортсменов на </a:t>
            </a:r>
            <a:r>
              <a:rPr lang="ru-RU" sz="1400" dirty="0" smtClean="0">
                <a:solidFill>
                  <a:srgbClr val="002060"/>
                </a:solidFill>
                <a:hlinkClick r:id="rId4" tooltip="Фигурные коньки"/>
              </a:rPr>
              <a:t>коньках</a:t>
            </a:r>
            <a:r>
              <a:rPr lang="ru-RU" sz="1400" dirty="0" smtClean="0">
                <a:solidFill>
                  <a:srgbClr val="002060"/>
                </a:solidFill>
              </a:rPr>
              <a:t> по </a:t>
            </a:r>
            <a:r>
              <a:rPr lang="ru-RU" sz="1400" dirty="0" smtClean="0">
                <a:solidFill>
                  <a:srgbClr val="002060"/>
                </a:solidFill>
                <a:hlinkClick r:id="rId5" tooltip="Лёд"/>
              </a:rPr>
              <a:t>льду</a:t>
            </a:r>
            <a:r>
              <a:rPr lang="ru-RU" sz="1400" dirty="0" smtClean="0">
                <a:solidFill>
                  <a:srgbClr val="002060"/>
                </a:solidFill>
              </a:rPr>
              <a:t> с переменами направления скольжения и выполнением дополнительных элементов (</a:t>
            </a:r>
            <a:r>
              <a:rPr lang="ru-RU" sz="1400" dirty="0" smtClean="0">
                <a:solidFill>
                  <a:srgbClr val="002060"/>
                </a:solidFill>
                <a:hlinkClick r:id="rId6" tooltip="Вращения в фигурном катании"/>
              </a:rPr>
              <a:t>вращением</a:t>
            </a:r>
            <a:r>
              <a:rPr lang="ru-RU" sz="1400" dirty="0" smtClean="0">
                <a:solidFill>
                  <a:srgbClr val="002060"/>
                </a:solidFill>
              </a:rPr>
              <a:t>, </a:t>
            </a:r>
            <a:r>
              <a:rPr lang="ru-RU" sz="1400" dirty="0" smtClean="0">
                <a:solidFill>
                  <a:srgbClr val="002060"/>
                </a:solidFill>
                <a:hlinkClick r:id="rId7" tooltip="Прыжки в фигурном катании"/>
              </a:rPr>
              <a:t>прыжками</a:t>
            </a:r>
            <a:r>
              <a:rPr lang="ru-RU" sz="1400" dirty="0" smtClean="0">
                <a:solidFill>
                  <a:srgbClr val="002060"/>
                </a:solidFill>
              </a:rPr>
              <a:t>, </a:t>
            </a:r>
            <a:r>
              <a:rPr lang="ru-RU" sz="1400" dirty="0" smtClean="0">
                <a:solidFill>
                  <a:srgbClr val="002060"/>
                </a:solidFill>
                <a:hlinkClick r:id="rId8" tooltip="Шаги в фигурном катании"/>
              </a:rPr>
              <a:t>комбинаций шагов</a:t>
            </a:r>
            <a:r>
              <a:rPr lang="ru-RU" sz="1400" dirty="0" smtClean="0">
                <a:solidFill>
                  <a:srgbClr val="002060"/>
                </a:solidFill>
              </a:rPr>
              <a:t>, </a:t>
            </a:r>
            <a:r>
              <a:rPr lang="ru-RU" sz="1400" dirty="0" smtClean="0">
                <a:solidFill>
                  <a:srgbClr val="002060"/>
                </a:solidFill>
                <a:hlinkClick r:id="rId9" tooltip="Поддержки в фигурном катании"/>
              </a:rPr>
              <a:t>поддержек</a:t>
            </a:r>
            <a:r>
              <a:rPr lang="ru-RU" sz="1400" dirty="0" smtClean="0">
                <a:solidFill>
                  <a:srgbClr val="002060"/>
                </a:solidFill>
              </a:rPr>
              <a:t> и др.) под </a:t>
            </a:r>
            <a:r>
              <a:rPr lang="ru-RU" sz="1400" dirty="0" smtClean="0">
                <a:solidFill>
                  <a:srgbClr val="002060"/>
                </a:solidFill>
                <a:hlinkClick r:id="rId10" tooltip="Музыка"/>
              </a:rPr>
              <a:t>музыку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5231c0064aea.jpg"/>
          <p:cNvPicPr>
            <a:picLocks noGrp="1" noChangeAspect="1"/>
          </p:cNvPicPr>
          <p:nvPr>
            <p:ph type="pic" idx="1"/>
          </p:nvPr>
        </p:nvPicPr>
        <p:blipFill>
          <a:blip r:embed="rId11" cstate="print"/>
          <a:srcRect l="3592" r="359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5238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ШОРТ-ТРЕК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988840"/>
            <a:ext cx="2209800" cy="3019265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вид </a:t>
            </a:r>
            <a:r>
              <a:rPr lang="ru-RU" sz="1600" dirty="0" smtClean="0">
                <a:hlinkClick r:id="rId2" tooltip="Конькобежный спорт"/>
              </a:rPr>
              <a:t>конькобежного спорта</a:t>
            </a:r>
            <a:r>
              <a:rPr lang="ru-RU" sz="1600" dirty="0" smtClean="0"/>
              <a:t>. В соревнованиях несколько спортсменов (как правило 4—8: чем больше дистанция, тем больше спортсменов в забеге) одновременно катаются по овальной ледовой дорожке длиной 111,12 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20163537.638043.196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3285" r="13285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ОЛИМПИАДЫ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76996"/>
            <a:ext cx="2808312" cy="15826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Олимпийский огонь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  <a:r>
              <a:rPr lang="ru-RU" sz="2200" dirty="0" smtClean="0"/>
              <a:t>один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hlinkClick r:id="rId2" tooltip="Символ"/>
              </a:rPr>
              <a:t>символов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hlinkClick r:id="rId3" tooltip="Олимпийские игры"/>
              </a:rPr>
              <a:t>Олимпийских игр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200" dirty="0" smtClean="0"/>
              <a:t>из Этот </a:t>
            </a:r>
            <a:r>
              <a:rPr lang="ru-RU" sz="2200" dirty="0" smtClean="0">
                <a:hlinkClick r:id="rId4" tooltip="Огонь"/>
              </a:rPr>
              <a:t>огонь</a:t>
            </a:r>
            <a:r>
              <a:rPr lang="ru-RU" sz="2200" dirty="0" smtClean="0"/>
              <a:t> зажигают в городе проведения Игр во время их открытия, и он горит непрерывно до их окончания.</a:t>
            </a:r>
            <a:endParaRPr lang="ru-RU" sz="2200" dirty="0"/>
          </a:p>
        </p:txBody>
      </p:sp>
      <p:pic>
        <p:nvPicPr>
          <p:cNvPr id="5" name="Рисунок 4" descr="medium_126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ОЛИМПИЙСКИЕ  КОЛЬЦА</a:t>
            </a:r>
            <a:endParaRPr lang="ru-RU" dirty="0"/>
          </a:p>
        </p:txBody>
      </p:sp>
      <p:pic>
        <p:nvPicPr>
          <p:cNvPr id="9" name="Рисунок 8" descr="кольц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24" b="1424"/>
          <a:stretch>
            <a:fillRect/>
          </a:stretch>
        </p:blipFill>
        <p:spPr>
          <a:xfrm rot="420000">
            <a:off x="2472007" y="888000"/>
            <a:ext cx="6340475" cy="4223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/>
              <a:t>СОЧИ 2014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667828"/>
          </a:xfrm>
        </p:spPr>
        <p:txBody>
          <a:bodyPr/>
          <a:lstStyle/>
          <a:p>
            <a:r>
              <a:rPr lang="ru-RU" dirty="0" smtClean="0"/>
              <a:t>БЕЛЫЙ  МИШКА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2664296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</a:p>
          <a:p>
            <a:endParaRPr lang="ru-RU" dirty="0"/>
          </a:p>
        </p:txBody>
      </p:sp>
      <p:pic>
        <p:nvPicPr>
          <p:cNvPr id="7" name="Рисунок 6" descr="506973_html_m3a02630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80" b="5880"/>
          <a:stretch>
            <a:fillRect/>
          </a:stretch>
        </p:blipFill>
        <p:spPr>
          <a:xfrm rot="420000">
            <a:off x="3080705" y="389641"/>
            <a:ext cx="5519737" cy="5785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667828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ЗАЙКА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2495872" cy="432048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zayka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30" r="18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7398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ЛЕОПАРД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2495872" cy="4536504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</a:rPr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Леопард – прекрасный </a:t>
            </a:r>
            <a:r>
              <a:rPr lang="ru-RU" sz="1400" dirty="0" err="1" smtClean="0">
                <a:solidFill>
                  <a:srgbClr val="002060"/>
                </a:solidFill>
              </a:rPr>
              <a:t>сноубордист</a:t>
            </a:r>
            <a:r>
              <a:rPr lang="ru-RU" sz="1400" dirty="0" smtClean="0">
                <a:solidFill>
                  <a:srgbClr val="002060"/>
                </a:solidFill>
              </a:rPr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</a:p>
          <a:p>
            <a:endParaRPr lang="ru-RU" dirty="0"/>
          </a:p>
        </p:txBody>
      </p:sp>
      <p:pic>
        <p:nvPicPr>
          <p:cNvPr id="5" name="Рисунок 4" descr="1fef8486925df53860b61fc6b06d06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41" b="7941"/>
          <a:stretch>
            <a:fillRect/>
          </a:stretch>
        </p:blipFill>
        <p:spPr>
          <a:xfrm rot="420000">
            <a:off x="3475715" y="872092"/>
            <a:ext cx="4617720" cy="475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МЕЛАЛИ В СОЧИ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   ОЛИМПИЙСКИХ   ИГР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2376264" cy="100811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ЗОЛОТАЯ МЕДАЛЬ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9475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410" r="34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027868"/>
          </a:xfrm>
        </p:spPr>
        <p:txBody>
          <a:bodyPr/>
          <a:lstStyle/>
          <a:p>
            <a:r>
              <a:rPr lang="ru-RU" dirty="0" smtClean="0"/>
              <a:t>СЕРЕБРЕННАЯ МЕДАЛЬ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upload-MDF98124-pic4_zoom-1000x1000-774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232" r="92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БРОНЗОВАЯ МЕДАЛЬ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5.jpgdc6ac580-348c-49d6-8bba-b276553c9895Lar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87" r="5287"/>
          <a:stretch>
            <a:fillRect/>
          </a:stretch>
        </p:blipFill>
        <p:spPr>
          <a:xfrm rot="420000">
            <a:off x="3409950" y="1195388"/>
            <a:ext cx="4618038" cy="516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ОЛИМПИЙСКИЕ ИГРЫ  ЗАРОДИЛИСЬ В ДРЕВНЕЙ   ГРЕЦИИ.НА  ОЛИМПЕ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Победителей на соревнованиях почитали, как героев на войне.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«В здоровом теле здоровый дух»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_______ __________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80" r="738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время проведения олимпийских игр прекращались все войны.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время  всемирного перемирия</a:t>
            </a:r>
            <a:endParaRPr lang="ru-RU" sz="2800" dirty="0"/>
          </a:p>
        </p:txBody>
      </p:sp>
      <p:pic>
        <p:nvPicPr>
          <p:cNvPr id="5" name="Рисунок 4" descr="527a8e92-e1c2-1960-e1c2-196f1ddb4356.photo.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51" r="1751"/>
          <a:stretch>
            <a:fillRect/>
          </a:stretch>
        </p:blipFill>
        <p:spPr>
          <a:xfrm rot="420000">
            <a:off x="3043238" y="1173163"/>
            <a:ext cx="5062537" cy="393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 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ЛЕТНИЕ          ИГРЫ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ЗИМНИЕ       ИГРЫ</a:t>
            </a:r>
            <a:endParaRPr lang="ru-RU" dirty="0"/>
          </a:p>
        </p:txBody>
      </p:sp>
      <p:pic>
        <p:nvPicPr>
          <p:cNvPr id="7" name="Содержимое 6" descr="tocha-0limpica-londres-20120724-02-size-5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904"/>
            <a:ext cx="4040188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Содержимое 7" descr="x_59f0e6a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367240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ПАРАЛИМПИЙСКИЕ  ИГРЫ</a:t>
            </a:r>
            <a:endParaRPr lang="ru-RU" dirty="0"/>
          </a:p>
        </p:txBody>
      </p:sp>
      <p:pic>
        <p:nvPicPr>
          <p:cNvPr id="4" name="Содержимое 3" descr="6233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1013" y="1935163"/>
            <a:ext cx="5821973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ЗИМНИЕ ОЛИМПИЙСКИЕ</a:t>
            </a:r>
            <a:br>
              <a:rPr lang="ru-RU" dirty="0" smtClean="0"/>
            </a:br>
            <a:r>
              <a:rPr lang="ru-RU" dirty="0" smtClean="0"/>
              <a:t>ВИДЫ  СПОРТА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БИАТЛОН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зимний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hlinkClick r:id="rId2" tooltip="Олимпийский вид спорта"/>
              </a:rPr>
              <a:t>олимпийский вид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hlinkClick r:id="rId2" tooltip="Олимпийский вид спорта"/>
              </a:rPr>
              <a:t>спорта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,сочетающий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лыжную гонку со стрельбой из винтовки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0000248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744" r="774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440</Words>
  <Application>Microsoft Office PowerPoint</Application>
  <PresentationFormat>Экран (4:3)</PresentationFormat>
  <Paragraphs>77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Flow</vt:lpstr>
      <vt:lpstr> ЗИМНИЕ  ОЛИМПИЙСКИЕ  ИГРЫ</vt:lpstr>
      <vt:lpstr>Слайд 2</vt:lpstr>
      <vt:lpstr>ИСТОРИЯ    ОЛИМПИЙСКИХ   ИГР</vt:lpstr>
      <vt:lpstr>ОЛИМПИЙСКИЕ ИГРЫ  ЗАРОДИЛИСЬ В ДРЕВНЕЙ   ГРЕЦИИ.НА  ОЛИМПЕ</vt:lpstr>
      <vt:lpstr>Во время проведения олимпийских игр прекращались все войны.</vt:lpstr>
      <vt:lpstr>ОЛИМПИЙСКИЕ   ИГРЫ</vt:lpstr>
      <vt:lpstr>ПАРАЛИМПИЙСКИЕ  ИГРЫ</vt:lpstr>
      <vt:lpstr>ЗИМНИЕ ОЛИМПИЙСКИЕ ВИДЫ  СПОРТА</vt:lpstr>
      <vt:lpstr>БИАТЛОН</vt:lpstr>
      <vt:lpstr>БОБСЛЕЙ</vt:lpstr>
      <vt:lpstr>ЛЫЖНОЕ ДВОЕБОРЬЕ</vt:lpstr>
      <vt:lpstr>ПРЫЖКИ НА ЛЫЖАХ С ТРАМПЛИНА</vt:lpstr>
      <vt:lpstr>СНОУБОРД</vt:lpstr>
      <vt:lpstr>ФРИСТАЙЛ</vt:lpstr>
      <vt:lpstr>СКЕЛЕТОН</vt:lpstr>
      <vt:lpstr>ХОККЕЙ</vt:lpstr>
      <vt:lpstr>ЛЫЖНЫЕ  ГОНКИ</vt:lpstr>
      <vt:lpstr>КЁРЛИНГ</vt:lpstr>
      <vt:lpstr>КОНЬКОБЕЖНЫЙ СПОРТ</vt:lpstr>
      <vt:lpstr>ФИГУРНОЕ КАТАНИЕ</vt:lpstr>
      <vt:lpstr>ШОРТ-ТРЕК</vt:lpstr>
      <vt:lpstr>СИМВОЛЫ ОЛИМПИАДЫ</vt:lpstr>
      <vt:lpstr>Олимпийский огонь</vt:lpstr>
      <vt:lpstr>ОЛИМПИЙСКИЕ  КОЛЬЦА</vt:lpstr>
      <vt:lpstr>СОЧИ 2014</vt:lpstr>
      <vt:lpstr>БЕЛЫЙ  МИШКА</vt:lpstr>
      <vt:lpstr>ЗАЙКА</vt:lpstr>
      <vt:lpstr>ЛЕОПАРД</vt:lpstr>
      <vt:lpstr>ОЛИМПИЙСКИЕ МЕЛАЛИ В СОЧИ</vt:lpstr>
      <vt:lpstr>ЗОЛОТАЯ МЕДАЛЬ</vt:lpstr>
      <vt:lpstr>СЕРЕБРЕННАЯ МЕДАЛЬ</vt:lpstr>
      <vt:lpstr>БРОНЗОВАЯ МЕДАЛЬ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ОЛИМПИЙСКИЕ  ИГРЫ</dc:title>
  <dc:creator>Ирина</dc:creator>
  <cp:lastModifiedBy>Ирина</cp:lastModifiedBy>
  <cp:revision>14</cp:revision>
  <dcterms:created xsi:type="dcterms:W3CDTF">2014-02-07T15:30:34Z</dcterms:created>
  <dcterms:modified xsi:type="dcterms:W3CDTF">2015-10-05T05:54:57Z</dcterms:modified>
</cp:coreProperties>
</file>