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A4F01C-63DC-4D7E-9B08-D6B168EC2891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D8838E-E528-4573-A994-257F996C99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04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эмоционального развития дошкольника 3-7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016824" cy="11296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ыполнил: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Ринкевич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pPr algn="r"/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ДС №2 «Калинка»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Нижневартовск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Презентации\Демонстрационный материал для ДОУ\Особенности эмоционального развития дошкольника\IMG_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Презентации\Демонстрационный материал для ДОУ\Особенности эмоционального развития дошкольника\IMG_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Презентации\Демонстрационный материал для ДОУ\Особенности эмоционального развития дошкольника\IMG_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Презентации\Демонстрационный материал для ДОУ\Особенности эмоционального развития дошкольника\IMG_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Презентации\Демонстрационный материал для ДОУ\Особенности эмоционального развития дошкольника\IMG_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Презентации\Демонстрационный материал для ДОУ\Особенности эмоционального развития дошкольника\IMG_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Презентации\Демонстрационный материал для ДОУ\Особенности эмоционального развития дошкольника\IMG_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Презентации\Демонстрационный материал для ДОУ\Особенности эмоционального развития дошкольника\IMG_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ентации\Демонстрационный материал для ДОУ\Особенности эмоционального развития дошкольника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резентации\Демонстрационный материал для ДОУ\Особенности эмоционального развития дошкольника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резентации\Демонстрационный материал для ДОУ\Особенности эмоционального развития дошкольника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езентации\Демонстрационный материал для ДОУ\Особенности эмоционального развития дошкольника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Презентации\Демонстрационный материал для ДОУ\Особенности эмоционального развития дошкольника\IMG_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Презентации\Демонстрационный материал для ДОУ\Особенности эмоционального развития дошкольника\IMG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Презентации\Демонстрационный материал для ДОУ\Особенности эмоционального развития дошкольника\IMG_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Презентации\Демонстрационный материал для ДОУ\Особенности эмоционального развития дошкольника\IMG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22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Особенности эмоционального развития дошкольника 3-7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эмоционального развития дошкольника 3-7 лет</dc:title>
  <dc:creator>RePack by SPecialiST</dc:creator>
  <cp:lastModifiedBy>RePack by SPecialiST</cp:lastModifiedBy>
  <cp:revision>2</cp:revision>
  <dcterms:created xsi:type="dcterms:W3CDTF">2015-10-05T13:15:29Z</dcterms:created>
  <dcterms:modified xsi:type="dcterms:W3CDTF">2015-10-05T13:24:14Z</dcterms:modified>
</cp:coreProperties>
</file>