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ownloads\мам\02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56792"/>
            <a:ext cx="4343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097310"/>
            <a:ext cx="6408712" cy="9189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гостях у Настёны - сластены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силий\Picture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9416"/>
            <a:ext cx="5904656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Videos\igxangp0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43025"/>
            <a:ext cx="5962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Pictures\863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568280" cy="41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ий\Pictures\200606020749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9185"/>
            <a:ext cx="28803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56490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? ?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ий\Pictures\090e523d1167387dca60cf42c28e7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09" y="1412776"/>
            <a:ext cx="5495652" cy="4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ий\Pictures\201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71575"/>
            <a:ext cx="47625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асилий\Pictures\1281290806_343580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57300"/>
            <a:ext cx="6191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ий\Pictures\2763195.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98446" cy="43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силий\Pictures\cho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78" y="1549400"/>
            <a:ext cx="5187672" cy="3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ий\Pictures\CutestFood_com_132286724590997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84060" cy="3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9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В гостях у Настёны - сластены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DNS</cp:lastModifiedBy>
  <cp:revision>8</cp:revision>
  <dcterms:created xsi:type="dcterms:W3CDTF">2014-10-01T08:56:26Z</dcterms:created>
  <dcterms:modified xsi:type="dcterms:W3CDTF">2015-09-21T13:30:57Z</dcterms:modified>
</cp:coreProperties>
</file>