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79" r:id="rId8"/>
    <p:sldId id="262" r:id="rId9"/>
    <p:sldId id="263" r:id="rId10"/>
    <p:sldId id="264" r:id="rId11"/>
    <p:sldId id="265" r:id="rId12"/>
    <p:sldId id="27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09" autoAdjust="0"/>
  </p:normalViewPr>
  <p:slideViewPr>
    <p:cSldViewPr>
      <p:cViewPr varScale="1">
        <p:scale>
          <a:sx n="86" d="100"/>
          <a:sy n="86" d="100"/>
        </p:scale>
        <p:origin x="-5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F27B9-9AB2-467A-84EA-061B98C868D4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EF4EA-1EDE-45AB-B06A-EF9ADF06F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CA555-C64F-4286-AF52-B81927BABCAD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8ED4D-E73A-49D0-A159-94EB342DE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D8AA8-BCF0-42E4-BC86-F90128156DAD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070DF-4091-47B5-9481-B6BEDC07C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B8216-928E-4C16-AC3D-4DF166986E22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68D9-7595-4A4C-A161-2A30584001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B7FCE-4634-4813-9888-35FB8714714B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E87E6-885D-47A0-AF77-56E37759F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6F31A-1D05-4098-B91A-667E2B7B07D7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2AFF5-00B8-4118-B7F7-E495ED3CC0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BA9F0-3ACE-4D7E-819F-200439EE135E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0F8AC-44D5-424F-B0C8-555475AA2E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5084E-034B-4F29-9556-7A69567276AE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C168A-A59F-41A1-A363-6758F8145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0F52F-54B3-4D7E-9D94-6C0AF57374E4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98418-EA96-40F4-AC56-12F19C0FE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1EBE5-AF94-41AE-8231-366FAA8B3C6A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F4639-AF5D-4068-8BC2-8BFCE8BF9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A1C9A-A195-4EAF-AC87-B754FD907C95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5BF97-DF4E-4D24-8F3B-DADA7A1D20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0937EE-42F0-4794-804F-BA9B03DFDE81}" type="datetimeFigureOut">
              <a:rPr lang="ru-RU"/>
              <a:pPr>
                <a:defRPr/>
              </a:pPr>
              <a:t>05.10.2015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6602A7-0CB9-4E8D-86AB-A6C9F8885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smtClean="0"/>
              <a:t>Нравственно-этический проект «</a:t>
            </a:r>
            <a:r>
              <a:rPr lang="ru-RU" sz="4000" b="1" smtClean="0"/>
              <a:t>Мама и любимая, и дорогая</a:t>
            </a:r>
            <a:r>
              <a:rPr lang="ru-RU" sz="4000" smtClean="0"/>
              <a:t> 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38" y="4500563"/>
            <a:ext cx="6400800" cy="175260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/>
              <a:t>Воспитатель МБДОУ № 2 г. Кингисеппа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/>
              <a:t>Кузнецова Г.Н.</a:t>
            </a:r>
            <a:endParaRPr lang="ru-RU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i="1" smtClean="0"/>
              <a:t>Обобщающий этап</a:t>
            </a:r>
            <a:r>
              <a:rPr lang="ru-RU" smtClean="0"/>
              <a:t> 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mtClean="0"/>
              <a:t>Выпуск плаката –газеты «Мама – это главное слово на свете».</a:t>
            </a:r>
          </a:p>
          <a:p>
            <a:r>
              <a:rPr lang="ru-RU" smtClean="0"/>
              <a:t>Совместное развлечение с мамами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333375"/>
            <a:ext cx="572452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08400" y="3060700"/>
            <a:ext cx="511175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288" y="333375"/>
            <a:ext cx="4752975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79838" y="2636838"/>
            <a:ext cx="4948237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Цель проекта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Помочь понять детям, что в наши дни мамы не только воспитывают детей и занимаются домашними делами, они работают наравне с нашими папами на заводах и фабриках, в школах и детских садах, готовят вкусную еду не только для своих домашних, делают красивые прически и занимаются многими другими полезными делами. И поэтому им еще больше требуется наша любовь и забота о них.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Задачи проекта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ru-RU" sz="2400" smtClean="0"/>
              <a:t>Познакомить с праздником «День матери», который отмечается в последнее воскресенье ноября.</a:t>
            </a:r>
          </a:p>
          <a:p>
            <a:pPr marL="609600" indent="-609600"/>
            <a:r>
              <a:rPr lang="ru-RU" sz="2400" smtClean="0"/>
              <a:t>С помощью проблемной ситуации подвести детей к осмыслению того факта, как порой мы незаслуженно обижаем и огорчаем своих мам.</a:t>
            </a:r>
          </a:p>
          <a:p>
            <a:pPr marL="609600" indent="-609600"/>
            <a:r>
              <a:rPr lang="ru-RU" sz="2400" smtClean="0"/>
              <a:t>Вызвать желание всегда поступать так, чтобы не расстраивать своих мам.</a:t>
            </a:r>
          </a:p>
          <a:p>
            <a:pPr marL="609600" indent="-609600"/>
            <a:r>
              <a:rPr lang="ru-RU" sz="2400" smtClean="0"/>
              <a:t>Воспитывать уважение к труду мам – как на производстве, так и дома. Домашняя работа – очень трудная, поэтому все дети должны помогать своим мамам.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Подготовительный этап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88" y="928688"/>
            <a:ext cx="8229600" cy="5380037"/>
          </a:xfrm>
        </p:spPr>
        <p:txBody>
          <a:bodyPr>
            <a:normAutofit/>
          </a:bodyPr>
          <a:lstStyle/>
          <a:p>
            <a:pPr marL="609600" indent="-609600">
              <a:buFont typeface="Arial" charset="0"/>
              <a:buAutoNum type="arabicPeriod"/>
            </a:pPr>
            <a:r>
              <a:rPr lang="ru-RU" sz="2400" smtClean="0"/>
              <a:t>Рассматривание фотографий, иллюстраций.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smtClean="0"/>
              <a:t>Подбор художественной литературы: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smtClean="0"/>
              <a:t>Знакомство с пословицами о маме</a:t>
            </a:r>
            <a:r>
              <a:rPr lang="ru-RU" smtClean="0"/>
              <a:t> 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smtClean="0"/>
              <a:t>Рассказ каждого ребенка «Какая у меня мама» (газета)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ru-RU" sz="2400" smtClean="0"/>
              <a:t>Подбор проблемных ситуаций нравственного содержания для разрешения детьми их в диалогических беседах «Мама заболела», «Мама нечаянно порезалась и не может делать домашние дела», «Мама пришла домой усталая».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smtClean="0"/>
              <a:t>Продуктивный этап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smtClean="0"/>
              <a:t>Коммуникативная деятельность</a:t>
            </a:r>
          </a:p>
          <a:p>
            <a:r>
              <a:rPr lang="ru-RU" sz="4000" smtClean="0"/>
              <a:t>Познавательная деятельность</a:t>
            </a:r>
          </a:p>
          <a:p>
            <a:r>
              <a:rPr lang="ru-RU" sz="4000" smtClean="0"/>
              <a:t>Игровая деятельность</a:t>
            </a:r>
          </a:p>
          <a:p>
            <a:r>
              <a:rPr lang="ru-RU" sz="4000" smtClean="0"/>
              <a:t>Продуктивная деятельность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sz="4000" b="1" i="1" smtClean="0"/>
              <a:t>Коммуникативная деятельность</a:t>
            </a:r>
            <a:r>
              <a:rPr lang="ru-RU" sz="4000" smtClean="0"/>
              <a:t>.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dirty="0" smtClean="0"/>
              <a:t>Чтение и обсуждение литературных произведений.</a:t>
            </a:r>
          </a:p>
          <a:p>
            <a:pPr>
              <a:lnSpc>
                <a:spcPct val="80000"/>
              </a:lnSpc>
            </a:pPr>
            <a:r>
              <a:rPr lang="ru-RU" sz="2800" dirty="0" smtClean="0"/>
              <a:t>Заучивание стихотворений.</a:t>
            </a:r>
          </a:p>
          <a:p>
            <a:pPr>
              <a:lnSpc>
                <a:spcPct val="80000"/>
              </a:lnSpc>
            </a:pPr>
            <a:r>
              <a:rPr lang="ru-RU" sz="2800" dirty="0" smtClean="0"/>
              <a:t>Составление мини-рассказов, беседы, свободной обсуждение на нравственные темы: «Мы с мамой заботливые хозяйки», «Самый дорогой на свете человек», «Мама удивилась, потому что я …», «Чем мы похожи на маму ?», «Что мама любит больше всего?», «Что я подарю маме, когда вырасту?»</a:t>
            </a:r>
          </a:p>
          <a:p>
            <a:pPr>
              <a:lnSpc>
                <a:spcPct val="80000"/>
              </a:lnSpc>
            </a:pPr>
            <a:r>
              <a:rPr lang="ru-RU" sz="2800" dirty="0" smtClean="0"/>
              <a:t>Просмотр и обсуждение фотографий и видеосюжетов.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i="1" smtClean="0"/>
              <a:t>Игровая деятельность</a:t>
            </a:r>
          </a:p>
        </p:txBody>
      </p:sp>
      <p:sp>
        <p:nvSpPr>
          <p:cNvPr id="22532" name="Rectangle 4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/>
              <a:t>Сюжетно-ролевые игры: «Семья», «Семейный обед», «Салон красоты», «Больница», «Дочки-матери».</a:t>
            </a:r>
          </a:p>
          <a:p>
            <a:pPr>
              <a:lnSpc>
                <a:spcPct val="90000"/>
              </a:lnSpc>
            </a:pPr>
            <a:r>
              <a:rPr lang="ru-RU" smtClean="0"/>
              <a:t>Дидактические игры: «Собери букет для мамы», «Найди сходства и отличия»,</a:t>
            </a:r>
            <a:br>
              <a:rPr lang="ru-RU" smtClean="0"/>
            </a:br>
            <a:r>
              <a:rPr lang="ru-RU" smtClean="0"/>
              <a:t> «Хорошо-плохо», «Подбери наряд для мамы», «Скажи маме добрые слова».</a:t>
            </a:r>
          </a:p>
          <a:p>
            <a:pPr>
              <a:lnSpc>
                <a:spcPct val="90000"/>
              </a:lnSpc>
            </a:pPr>
            <a:r>
              <a:rPr lang="ru-RU" smtClean="0"/>
              <a:t>Игра-драматизация «Кукушка»  (по сказке)</a:t>
            </a:r>
          </a:p>
          <a:p>
            <a:pPr>
              <a:lnSpc>
                <a:spcPct val="90000"/>
              </a:lnSpc>
            </a:pPr>
            <a:r>
              <a:rPr lang="ru-RU" smtClean="0"/>
              <a:t>Физкультминутка «Мамины помощники»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 i="1" smtClean="0"/>
              <a:t>Познавательная деятельность.</a:t>
            </a:r>
            <a:r>
              <a:rPr lang="ru-RU" sz="4000" smtClean="0"/>
              <a:t> </a:t>
            </a:r>
          </a:p>
        </p:txBody>
      </p:sp>
      <p:sp>
        <p:nvSpPr>
          <p:cNvPr id="2355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/>
              <a:t>Сбор рассказов  и фотографий о маме для создания газеты «Мама – это первое слово на свете».</a:t>
            </a:r>
          </a:p>
          <a:p>
            <a:pPr>
              <a:lnSpc>
                <a:spcPct val="90000"/>
              </a:lnSpc>
            </a:pPr>
            <a:r>
              <a:rPr lang="ru-RU" smtClean="0"/>
              <a:t>Рассматривание иллюстраций с различными ситуациями.</a:t>
            </a:r>
          </a:p>
          <a:p>
            <a:pPr>
              <a:lnSpc>
                <a:spcPct val="90000"/>
              </a:lnSpc>
            </a:pPr>
            <a:r>
              <a:rPr lang="ru-RU" smtClean="0"/>
              <a:t>Этюд «Любящий сын (дочь)», «Мороженое».</a:t>
            </a:r>
          </a:p>
          <a:p>
            <a:pPr>
              <a:lnSpc>
                <a:spcPct val="90000"/>
              </a:lnSpc>
            </a:pPr>
            <a:r>
              <a:rPr lang="ru-RU" smtClean="0"/>
              <a:t>Решение проблемной ситуации «Если бы все мамы вдруг потерялись?».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i="1" smtClean="0"/>
              <a:t>Творческая деятельность.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 smtClean="0"/>
              <a:t>Подготовка к игре-драматизации по ненецкой сказке «Кукушка».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Рисование «Подарок маме», «Букет для мамы»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Конструктивная деятельность «Дворец для мамы»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Ручной труд «Подарок маме»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Оформление плаката – газеты «Мама – главное слово на свете»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Подготовка к музыкальному развлечению ,посвященному Дню матери: разучивание песен ,стихов, танцев ,игр.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481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Нравственно-этический проект «Мама и любимая, и дорогая »</vt:lpstr>
      <vt:lpstr>Цель проекта</vt:lpstr>
      <vt:lpstr>Задачи проекта</vt:lpstr>
      <vt:lpstr>Подготовительный этап </vt:lpstr>
      <vt:lpstr>Продуктивный этап</vt:lpstr>
      <vt:lpstr>Коммуникативная деятельность.</vt:lpstr>
      <vt:lpstr>Игровая деятельность</vt:lpstr>
      <vt:lpstr>Познавательная деятельность. </vt:lpstr>
      <vt:lpstr>Творческая деятельность.</vt:lpstr>
      <vt:lpstr>Обобщающий этап 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Нравственно-этический проект «Я и моя семья»</dc:title>
  <cp:lastModifiedBy>Admin</cp:lastModifiedBy>
  <cp:revision>15</cp:revision>
  <dcterms:modified xsi:type="dcterms:W3CDTF">2015-10-05T09:27:51Z</dcterms:modified>
</cp:coreProperties>
</file>