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7" r:id="rId3"/>
    <p:sldId id="26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300" r:id="rId12"/>
    <p:sldId id="299" r:id="rId13"/>
    <p:sldId id="301" r:id="rId14"/>
    <p:sldId id="288" r:id="rId15"/>
    <p:sldId id="291" r:id="rId16"/>
    <p:sldId id="289" r:id="rId17"/>
    <p:sldId id="290" r:id="rId18"/>
    <p:sldId id="292" r:id="rId19"/>
    <p:sldId id="293" r:id="rId20"/>
    <p:sldId id="294" r:id="rId21"/>
    <p:sldId id="295" r:id="rId22"/>
    <p:sldId id="296" r:id="rId23"/>
    <p:sldId id="297" r:id="rId24"/>
    <p:sldId id="273" r:id="rId25"/>
    <p:sldId id="275" r:id="rId26"/>
    <p:sldId id="276" r:id="rId27"/>
    <p:sldId id="279" r:id="rId28"/>
    <p:sldId id="280" r:id="rId29"/>
    <p:sldId id="281" r:id="rId30"/>
    <p:sldId id="282" r:id="rId31"/>
    <p:sldId id="283" r:id="rId32"/>
    <p:sldId id="284" r:id="rId33"/>
    <p:sldId id="272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7D28C-0060-4754-AC40-3CCC69473033}" type="datetimeFigureOut">
              <a:rPr lang="ru-RU" smtClean="0"/>
              <a:pPr/>
              <a:t>23.05.2015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8B4AC-8EDC-4706-A64B-B75AE5E31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7D28C-0060-4754-AC40-3CCC69473033}" type="datetimeFigureOut">
              <a:rPr lang="ru-RU" smtClean="0"/>
              <a:pPr/>
              <a:t>23.05.2015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8B4AC-8EDC-4706-A64B-B75AE5E31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7D28C-0060-4754-AC40-3CCC69473033}" type="datetimeFigureOut">
              <a:rPr lang="ru-RU" smtClean="0"/>
              <a:pPr/>
              <a:t>23.05.2015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8B4AC-8EDC-4706-A64B-B75AE5E31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7D28C-0060-4754-AC40-3CCC69473033}" type="datetimeFigureOut">
              <a:rPr lang="ru-RU" smtClean="0"/>
              <a:pPr/>
              <a:t>23.05.2015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8B4AC-8EDC-4706-A64B-B75AE5E31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7D28C-0060-4754-AC40-3CCC69473033}" type="datetimeFigureOut">
              <a:rPr lang="ru-RU" smtClean="0"/>
              <a:pPr/>
              <a:t>23.05.2015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8B4AC-8EDC-4706-A64B-B75AE5E31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7D28C-0060-4754-AC40-3CCC69473033}" type="datetimeFigureOut">
              <a:rPr lang="ru-RU" smtClean="0"/>
              <a:pPr/>
              <a:t>23.05.2015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8B4AC-8EDC-4706-A64B-B75AE5E31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7D28C-0060-4754-AC40-3CCC69473033}" type="datetimeFigureOut">
              <a:rPr lang="ru-RU" smtClean="0"/>
              <a:pPr/>
              <a:t>23.05.2015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8B4AC-8EDC-4706-A64B-B75AE5E31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7D28C-0060-4754-AC40-3CCC69473033}" type="datetimeFigureOut">
              <a:rPr lang="ru-RU" smtClean="0"/>
              <a:pPr/>
              <a:t>23.05.2015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8B4AC-8EDC-4706-A64B-B75AE5E31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7D28C-0060-4754-AC40-3CCC69473033}" type="datetimeFigureOut">
              <a:rPr lang="ru-RU" smtClean="0"/>
              <a:pPr/>
              <a:t>23.05.2015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8B4AC-8EDC-4706-A64B-B75AE5E31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7D28C-0060-4754-AC40-3CCC69473033}" type="datetimeFigureOut">
              <a:rPr lang="ru-RU" smtClean="0"/>
              <a:pPr/>
              <a:t>23.05.2015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8B4AC-8EDC-4706-A64B-B75AE5E31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7D28C-0060-4754-AC40-3CCC69473033}" type="datetimeFigureOut">
              <a:rPr lang="ru-RU" smtClean="0"/>
              <a:pPr/>
              <a:t>23.05.2015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8B4AC-8EDC-4706-A64B-B75AE5E31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7D28C-0060-4754-AC40-3CCC69473033}" type="datetimeFigureOut">
              <a:rPr lang="ru-RU" smtClean="0"/>
              <a:pPr/>
              <a:t>23.05.2015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8B4AC-8EDC-4706-A64B-B75AE5E31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2014\&#1082;&#1086;&#1096;&#1082;&#1072;%20&#1089;%20&#1082;&#1086;&#1090;\&#1050;&#1086;&#1096;&#1082;&#1072;%20&#1089;%20&#1082;&#1086;&#1090;&#1103;&#1090;&#1072;&#1084;&#1080;\Murlykan_e-koshki-mmmmmrrrmmrrrr(muz-muz.net).mp3" TargetMode="External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2014\&#1082;&#1086;&#1096;&#1082;&#1072;%20&#1089;%20&#1082;&#1086;&#1090;\&#1050;&#1086;&#1096;&#1082;&#1072;%20&#1089;%20&#1082;&#1086;&#1090;&#1103;&#1090;&#1072;&#1084;&#1080;\&#1050;&#1086;&#1090;&#1077;&#1085;&#1086;&#1082;%20&#1084;&#1103;&#1091;&#1082;&#1072;&#1077;&#1090;.mp3" TargetMode="External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Скачать фоны детских презентаций - скачать видео презентацию онлайн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75656" y="1556792"/>
            <a:ext cx="61206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F0"/>
                </a:solidFill>
                <a:latin typeface="Arial Black" pitchFamily="34" charset="0"/>
              </a:rPr>
              <a:t>Составление рассказа </a:t>
            </a:r>
            <a:br>
              <a:rPr lang="ru-RU" sz="3200" b="1" dirty="0" smtClean="0">
                <a:solidFill>
                  <a:srgbClr val="00B0F0"/>
                </a:solidFill>
                <a:latin typeface="Arial Black" pitchFamily="34" charset="0"/>
              </a:rPr>
            </a:br>
            <a:r>
              <a:rPr lang="ru-RU" sz="3200" b="1" dirty="0" smtClean="0">
                <a:solidFill>
                  <a:srgbClr val="00B0F0"/>
                </a:solidFill>
                <a:latin typeface="Arial Black" pitchFamily="34" charset="0"/>
              </a:rPr>
              <a:t>по картине </a:t>
            </a:r>
            <a:br>
              <a:rPr lang="ru-RU" sz="3200" b="1" dirty="0" smtClean="0">
                <a:solidFill>
                  <a:srgbClr val="00B0F0"/>
                </a:solidFill>
                <a:latin typeface="Arial Black" pitchFamily="34" charset="0"/>
              </a:rPr>
            </a:br>
            <a:r>
              <a:rPr lang="ru-RU" sz="3600" b="1" i="1" dirty="0" smtClean="0">
                <a:solidFill>
                  <a:srgbClr val="00B0F0"/>
                </a:solidFill>
                <a:latin typeface="Arial Black" pitchFamily="34" charset="0"/>
              </a:rPr>
              <a:t>«Кошка с котятами»</a:t>
            </a:r>
            <a:endParaRPr lang="ru-RU" sz="32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4149081"/>
            <a:ext cx="457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Выполнила: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 учитель-логопед </a:t>
            </a:r>
            <a:r>
              <a:rPr lang="ru-RU" sz="2400" b="1" i="1" dirty="0" smtClean="0">
                <a:solidFill>
                  <a:srgbClr val="0070C0"/>
                </a:solidFill>
              </a:rPr>
              <a:t>Лакеева Л.В. </a:t>
            </a:r>
            <a:endParaRPr lang="ru-RU" sz="2000" b="1" i="1" dirty="0" smtClean="0">
              <a:solidFill>
                <a:srgbClr val="0070C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МБДОУ </a:t>
            </a:r>
            <a:r>
              <a:rPr lang="ru-RU" sz="2000" b="1" dirty="0" err="1" smtClean="0">
                <a:solidFill>
                  <a:srgbClr val="0070C0"/>
                </a:solidFill>
              </a:rPr>
              <a:t>д</a:t>
            </a:r>
            <a:r>
              <a:rPr lang="ru-RU" sz="2000" b="1" dirty="0" smtClean="0">
                <a:solidFill>
                  <a:srgbClr val="0070C0"/>
                </a:solidFill>
              </a:rPr>
              <a:t>/с </a:t>
            </a:r>
            <a:r>
              <a:rPr lang="ru-RU" sz="2000" b="1" dirty="0" smtClean="0">
                <a:solidFill>
                  <a:srgbClr val="0070C0"/>
                </a:solidFill>
              </a:rPr>
              <a:t>«</a:t>
            </a:r>
            <a:r>
              <a:rPr lang="ru-RU" sz="2000" b="1" dirty="0" smtClean="0">
                <a:solidFill>
                  <a:srgbClr val="0070C0"/>
                </a:solidFill>
              </a:rPr>
              <a:t>Казачок</a:t>
            </a:r>
            <a:r>
              <a:rPr lang="ru-RU" sz="2000" b="1" smtClean="0">
                <a:solidFill>
                  <a:srgbClr val="0070C0"/>
                </a:solidFill>
              </a:rPr>
              <a:t>» х.Лозного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май 2015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043608" y="332656"/>
            <a:ext cx="7056784" cy="61926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78837" t="29236" r="4689" b="54191"/>
          <a:stretch>
            <a:fillRect/>
          </a:stretch>
        </p:blipFill>
        <p:spPr bwMode="auto">
          <a:xfrm>
            <a:off x="3275856" y="2060848"/>
            <a:ext cx="2448272" cy="22322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043608" y="332656"/>
            <a:ext cx="7056784" cy="61926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67388" t="24339" r="25222" b="67411"/>
          <a:stretch>
            <a:fillRect/>
          </a:stretch>
        </p:blipFill>
        <p:spPr bwMode="auto">
          <a:xfrm>
            <a:off x="3779912" y="2276872"/>
            <a:ext cx="1728191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899592" y="188640"/>
            <a:ext cx="7056784" cy="61926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10409" t="89165" r="79925" b="118"/>
          <a:stretch>
            <a:fillRect/>
          </a:stretch>
        </p:blipFill>
        <p:spPr bwMode="auto">
          <a:xfrm>
            <a:off x="3203848" y="2060848"/>
            <a:ext cx="2376264" cy="24422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899592" y="188640"/>
            <a:ext cx="7056784" cy="61926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r="89374" b="62600"/>
          <a:stretch>
            <a:fillRect/>
          </a:stretch>
        </p:blipFill>
        <p:spPr bwMode="auto">
          <a:xfrm>
            <a:off x="3419872" y="1844824"/>
            <a:ext cx="2160240" cy="3024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и раскраски Ежик из Смешариков для детей POLYANIKA.COM.U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0850" y="1579933"/>
            <a:ext cx="3162300" cy="3698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1963" t="3764" r="30313" b="54909"/>
          <a:stretch>
            <a:fillRect/>
          </a:stretch>
        </p:blipFill>
        <p:spPr bwMode="auto">
          <a:xfrm>
            <a:off x="683568" y="548680"/>
            <a:ext cx="3815547" cy="2376264"/>
          </a:xfrm>
          <a:prstGeom prst="rect">
            <a:avLst/>
          </a:prstGeom>
          <a:noFill/>
        </p:spPr>
      </p:pic>
      <p:pic>
        <p:nvPicPr>
          <p:cNvPr id="5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24013" t="42579" r="46850" b="28617"/>
          <a:stretch>
            <a:fillRect/>
          </a:stretch>
        </p:blipFill>
        <p:spPr bwMode="auto">
          <a:xfrm>
            <a:off x="5076056" y="3861048"/>
            <a:ext cx="2110325" cy="1728191"/>
          </a:xfrm>
          <a:prstGeom prst="rect">
            <a:avLst/>
          </a:prstGeom>
          <a:noFill/>
        </p:spPr>
      </p:pic>
      <p:sp>
        <p:nvSpPr>
          <p:cNvPr id="9" name="Стрелка вниз 8"/>
          <p:cNvSpPr/>
          <p:nvPr/>
        </p:nvSpPr>
        <p:spPr>
          <a:xfrm rot="19410599">
            <a:off x="3972839" y="3047534"/>
            <a:ext cx="792088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75987" t="3764" r="388" b="68684"/>
          <a:stretch>
            <a:fillRect/>
          </a:stretch>
        </p:blipFill>
        <p:spPr bwMode="auto">
          <a:xfrm>
            <a:off x="755576" y="620688"/>
            <a:ext cx="3456384" cy="2534682"/>
          </a:xfrm>
          <a:prstGeom prst="rect">
            <a:avLst/>
          </a:prstGeom>
          <a:noFill/>
        </p:spPr>
      </p:pic>
      <p:pic>
        <p:nvPicPr>
          <p:cNvPr id="3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78837" t="29236" r="2751" b="53656"/>
          <a:stretch>
            <a:fillRect/>
          </a:stretch>
        </p:blipFill>
        <p:spPr bwMode="auto">
          <a:xfrm>
            <a:off x="1763688" y="4365104"/>
            <a:ext cx="2182979" cy="1728192"/>
          </a:xfrm>
          <a:prstGeom prst="rect">
            <a:avLst/>
          </a:prstGeom>
          <a:noFill/>
        </p:spPr>
      </p:pic>
      <p:pic>
        <p:nvPicPr>
          <p:cNvPr id="4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66937" t="23750" r="23613" b="61550"/>
          <a:stretch>
            <a:fillRect/>
          </a:stretch>
        </p:blipFill>
        <p:spPr bwMode="auto">
          <a:xfrm>
            <a:off x="5868144" y="3861048"/>
            <a:ext cx="1753607" cy="1656184"/>
          </a:xfrm>
          <a:prstGeom prst="rect">
            <a:avLst/>
          </a:prstGeom>
          <a:noFill/>
        </p:spPr>
      </p:pic>
      <p:sp>
        <p:nvSpPr>
          <p:cNvPr id="5" name="Стрелка вниз 4"/>
          <p:cNvSpPr/>
          <p:nvPr/>
        </p:nvSpPr>
        <p:spPr>
          <a:xfrm rot="18572859">
            <a:off x="4696287" y="2245121"/>
            <a:ext cx="792088" cy="20324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21207885">
            <a:off x="2470661" y="3046962"/>
            <a:ext cx="792088" cy="13276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55513" t="37577" r="21650" b="9825"/>
          <a:stretch>
            <a:fillRect/>
          </a:stretch>
        </p:blipFill>
        <p:spPr bwMode="auto">
          <a:xfrm>
            <a:off x="5004048" y="260648"/>
            <a:ext cx="2364586" cy="3384376"/>
          </a:xfrm>
          <a:prstGeom prst="rect">
            <a:avLst/>
          </a:prstGeom>
          <a:noFill/>
        </p:spPr>
      </p:pic>
      <p:pic>
        <p:nvPicPr>
          <p:cNvPr id="3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50000" t="85166" r="29525" b="-194"/>
          <a:stretch>
            <a:fillRect/>
          </a:stretch>
        </p:blipFill>
        <p:spPr bwMode="auto">
          <a:xfrm>
            <a:off x="1835696" y="4437112"/>
            <a:ext cx="2527940" cy="1800200"/>
          </a:xfrm>
          <a:prstGeom prst="rect">
            <a:avLst/>
          </a:prstGeom>
          <a:noFill/>
        </p:spPr>
      </p:pic>
      <p:sp>
        <p:nvSpPr>
          <p:cNvPr id="4" name="Стрелка вниз 3"/>
          <p:cNvSpPr/>
          <p:nvPr/>
        </p:nvSpPr>
        <p:spPr>
          <a:xfrm rot="2611242">
            <a:off x="3939475" y="2898716"/>
            <a:ext cx="792088" cy="1731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50445" t="88836" r="29970" b="1530"/>
          <a:stretch>
            <a:fillRect/>
          </a:stretch>
        </p:blipFill>
        <p:spPr bwMode="auto">
          <a:xfrm>
            <a:off x="1619672" y="1700808"/>
            <a:ext cx="3168352" cy="1512168"/>
          </a:xfrm>
          <a:prstGeom prst="rect">
            <a:avLst/>
          </a:prstGeom>
          <a:noFill/>
        </p:spPr>
      </p:pic>
      <p:pic>
        <p:nvPicPr>
          <p:cNvPr id="3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8830" t="70727" r="48597" b="727"/>
          <a:stretch>
            <a:fillRect/>
          </a:stretch>
        </p:blipFill>
        <p:spPr bwMode="auto">
          <a:xfrm>
            <a:off x="4572000" y="4077072"/>
            <a:ext cx="2232248" cy="2232248"/>
          </a:xfrm>
          <a:prstGeom prst="rect">
            <a:avLst/>
          </a:prstGeom>
          <a:noFill/>
        </p:spPr>
      </p:pic>
      <p:sp>
        <p:nvSpPr>
          <p:cNvPr id="4" name="Стрелка вниз 3"/>
          <p:cNvSpPr/>
          <p:nvPr/>
        </p:nvSpPr>
        <p:spPr>
          <a:xfrm rot="19274744">
            <a:off x="3568568" y="3161059"/>
            <a:ext cx="792088" cy="18103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t="5901" r="46849" b="30050"/>
          <a:stretch>
            <a:fillRect/>
          </a:stretch>
        </p:blipFill>
        <p:spPr bwMode="auto">
          <a:xfrm>
            <a:off x="0" y="404664"/>
            <a:ext cx="4860032" cy="4392488"/>
          </a:xfrm>
          <a:prstGeom prst="rect">
            <a:avLst/>
          </a:prstGeom>
          <a:noFill/>
        </p:spPr>
      </p:pic>
      <p:pic>
        <p:nvPicPr>
          <p:cNvPr id="3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7087" t="70349" r="49601" b="1301"/>
          <a:stretch>
            <a:fillRect/>
          </a:stretch>
        </p:blipFill>
        <p:spPr bwMode="auto">
          <a:xfrm>
            <a:off x="5364088" y="4725144"/>
            <a:ext cx="3520391" cy="1728192"/>
          </a:xfrm>
          <a:prstGeom prst="rect">
            <a:avLst/>
          </a:prstGeom>
          <a:noFill/>
        </p:spPr>
      </p:pic>
      <p:sp>
        <p:nvSpPr>
          <p:cNvPr id="4" name="Стрелка вниз 3"/>
          <p:cNvSpPr/>
          <p:nvPr/>
        </p:nvSpPr>
        <p:spPr>
          <a:xfrm rot="19274744">
            <a:off x="4617847" y="4802722"/>
            <a:ext cx="792088" cy="8137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7087" t="70349" r="49601" b="1301"/>
          <a:stretch>
            <a:fillRect/>
          </a:stretch>
        </p:blipFill>
        <p:spPr bwMode="auto">
          <a:xfrm>
            <a:off x="5364088" y="4797152"/>
            <a:ext cx="3520391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53938" t="38450" r="22437" b="10101"/>
          <a:stretch>
            <a:fillRect/>
          </a:stretch>
        </p:blipFill>
        <p:spPr bwMode="auto">
          <a:xfrm>
            <a:off x="4644008" y="404664"/>
            <a:ext cx="2160240" cy="3528392"/>
          </a:xfrm>
          <a:prstGeom prst="rect">
            <a:avLst/>
          </a:prstGeom>
          <a:noFill/>
        </p:spPr>
      </p:pic>
      <p:pic>
        <p:nvPicPr>
          <p:cNvPr id="5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7087" t="70349" r="49601" b="1301"/>
          <a:stretch>
            <a:fillRect/>
          </a:stretch>
        </p:blipFill>
        <p:spPr bwMode="auto">
          <a:xfrm>
            <a:off x="1403648" y="4437112"/>
            <a:ext cx="3520391" cy="1728192"/>
          </a:xfrm>
          <a:prstGeom prst="rect">
            <a:avLst/>
          </a:prstGeom>
          <a:noFill/>
        </p:spPr>
      </p:pic>
      <p:sp>
        <p:nvSpPr>
          <p:cNvPr id="6" name="Стрелка вниз 5"/>
          <p:cNvSpPr/>
          <p:nvPr/>
        </p:nvSpPr>
        <p:spPr>
          <a:xfrm rot="1862048">
            <a:off x="3875406" y="3659347"/>
            <a:ext cx="792088" cy="8137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68900" t="2751" b="50000"/>
          <a:stretch>
            <a:fillRect/>
          </a:stretch>
        </p:blipFill>
        <p:spPr bwMode="auto">
          <a:xfrm>
            <a:off x="1259632" y="260648"/>
            <a:ext cx="2843808" cy="3240360"/>
          </a:xfrm>
          <a:prstGeom prst="rect">
            <a:avLst/>
          </a:prstGeom>
          <a:noFill/>
        </p:spPr>
      </p:pic>
      <p:pic>
        <p:nvPicPr>
          <p:cNvPr id="3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10409" t="89165" r="79925" b="118"/>
          <a:stretch>
            <a:fillRect/>
          </a:stretch>
        </p:blipFill>
        <p:spPr bwMode="auto">
          <a:xfrm>
            <a:off x="5292080" y="3645024"/>
            <a:ext cx="2592288" cy="2664296"/>
          </a:xfrm>
          <a:prstGeom prst="rect">
            <a:avLst/>
          </a:prstGeom>
          <a:noFill/>
        </p:spPr>
      </p:pic>
      <p:sp>
        <p:nvSpPr>
          <p:cNvPr id="4" name="Стрелка вниз 3"/>
          <p:cNvSpPr/>
          <p:nvPr/>
        </p:nvSpPr>
        <p:spPr>
          <a:xfrm rot="19058505">
            <a:off x="4236992" y="3295863"/>
            <a:ext cx="792088" cy="14647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r="89374" b="62600"/>
          <a:stretch>
            <a:fillRect/>
          </a:stretch>
        </p:blipFill>
        <p:spPr bwMode="auto">
          <a:xfrm>
            <a:off x="4860032" y="2852936"/>
            <a:ext cx="2160240" cy="3024337"/>
          </a:xfrm>
          <a:prstGeom prst="rect">
            <a:avLst/>
          </a:prstGeom>
          <a:noFill/>
        </p:spPr>
      </p:pic>
      <p:pic>
        <p:nvPicPr>
          <p:cNvPr id="4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1963" t="3764" r="61024" b="55752"/>
          <a:stretch>
            <a:fillRect/>
          </a:stretch>
        </p:blipFill>
        <p:spPr bwMode="auto">
          <a:xfrm>
            <a:off x="395536" y="548680"/>
            <a:ext cx="3096344" cy="3456384"/>
          </a:xfrm>
          <a:prstGeom prst="rect">
            <a:avLst/>
          </a:prstGeom>
          <a:noFill/>
        </p:spPr>
      </p:pic>
      <p:sp>
        <p:nvSpPr>
          <p:cNvPr id="5" name="Стрелка вниз 4"/>
          <p:cNvSpPr/>
          <p:nvPr/>
        </p:nvSpPr>
        <p:spPr>
          <a:xfrm rot="18008535">
            <a:off x="3856024" y="3334881"/>
            <a:ext cx="792088" cy="14647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8830" t="70727" r="48597" b="727"/>
          <a:stretch>
            <a:fillRect/>
          </a:stretch>
        </p:blipFill>
        <p:spPr bwMode="auto">
          <a:xfrm>
            <a:off x="1475656" y="1124744"/>
            <a:ext cx="2232248" cy="2232248"/>
          </a:xfrm>
          <a:prstGeom prst="rect">
            <a:avLst/>
          </a:prstGeom>
          <a:noFill/>
        </p:spPr>
      </p:pic>
      <p:pic>
        <p:nvPicPr>
          <p:cNvPr id="3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10409" t="89165" r="79925" b="118"/>
          <a:stretch>
            <a:fillRect/>
          </a:stretch>
        </p:blipFill>
        <p:spPr bwMode="auto">
          <a:xfrm>
            <a:off x="5292080" y="3645024"/>
            <a:ext cx="2376264" cy="2442271"/>
          </a:xfrm>
          <a:prstGeom prst="rect">
            <a:avLst/>
          </a:prstGeom>
          <a:noFill/>
        </p:spPr>
      </p:pic>
      <p:sp>
        <p:nvSpPr>
          <p:cNvPr id="4" name="Стрелка вниз 3"/>
          <p:cNvSpPr/>
          <p:nvPr/>
        </p:nvSpPr>
        <p:spPr>
          <a:xfrm rot="18008535">
            <a:off x="4144056" y="3046849"/>
            <a:ext cx="792088" cy="14647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артинка совунья в наушниках на телефон (фотография) (#38125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196752"/>
            <a:ext cx="367240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3" cstate="print"/>
          <a:srcRect l="1963" t="3764" r="30313" b="54909"/>
          <a:stretch>
            <a:fillRect/>
          </a:stretch>
        </p:blipFill>
        <p:spPr bwMode="auto">
          <a:xfrm>
            <a:off x="1835696" y="1700808"/>
            <a:ext cx="5665508" cy="3528391"/>
          </a:xfrm>
          <a:prstGeom prst="rect">
            <a:avLst/>
          </a:prstGeom>
          <a:noFill/>
        </p:spPr>
      </p:pic>
      <p:pic>
        <p:nvPicPr>
          <p:cNvPr id="8" name="Murlykan_e-koshki-mmmmmrrrmmrrrr(muz-muz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3732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56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3" cstate="print"/>
          <a:srcRect l="75987" t="3764" r="8263" b="69101"/>
          <a:stretch>
            <a:fillRect/>
          </a:stretch>
        </p:blipFill>
        <p:spPr bwMode="auto">
          <a:xfrm>
            <a:off x="1907704" y="1052736"/>
            <a:ext cx="1728192" cy="1872208"/>
          </a:xfrm>
          <a:prstGeom prst="rect">
            <a:avLst/>
          </a:prstGeom>
          <a:noFill/>
        </p:spPr>
      </p:pic>
      <p:pic>
        <p:nvPicPr>
          <p:cNvPr id="3" name="Picture 4" descr="pQZdGX6X4KU"/>
          <p:cNvPicPr>
            <a:picLocks noChangeAspect="1" noChangeArrowheads="1"/>
          </p:cNvPicPr>
          <p:nvPr/>
        </p:nvPicPr>
        <p:blipFill>
          <a:blip r:embed="rId3" cstate="print"/>
          <a:srcRect l="24013" t="42579" r="46850" b="28617"/>
          <a:stretch>
            <a:fillRect/>
          </a:stretch>
        </p:blipFill>
        <p:spPr bwMode="auto">
          <a:xfrm>
            <a:off x="4860032" y="1124744"/>
            <a:ext cx="2304256" cy="1887005"/>
          </a:xfrm>
          <a:prstGeom prst="rect">
            <a:avLst/>
          </a:prstGeom>
          <a:noFill/>
        </p:spPr>
      </p:pic>
      <p:pic>
        <p:nvPicPr>
          <p:cNvPr id="4" name="Picture 4" descr="pQZdGX6X4KU"/>
          <p:cNvPicPr>
            <a:picLocks noChangeAspect="1" noChangeArrowheads="1"/>
          </p:cNvPicPr>
          <p:nvPr/>
        </p:nvPicPr>
        <p:blipFill>
          <a:blip r:embed="rId3" cstate="print"/>
          <a:srcRect l="55513" t="37577" r="21650" b="9825"/>
          <a:stretch>
            <a:fillRect/>
          </a:stretch>
        </p:blipFill>
        <p:spPr bwMode="auto">
          <a:xfrm>
            <a:off x="2627784" y="3501008"/>
            <a:ext cx="1512168" cy="2388680"/>
          </a:xfrm>
          <a:prstGeom prst="rect">
            <a:avLst/>
          </a:prstGeom>
          <a:noFill/>
        </p:spPr>
      </p:pic>
      <p:pic>
        <p:nvPicPr>
          <p:cNvPr id="5" name="Котенок мяука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308304" y="53732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Дрю перчатки Brady перо детские (ID аукциона: 147468, Время завершения : 17 Мар. 2030 21:46:40) - TopSdelk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72816"/>
            <a:ext cx="3369543" cy="3225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Вышивка крестиком бесплатные схемы для Дете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836712"/>
            <a:ext cx="3613001" cy="4473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1963" t="3764" r="30313" b="54909"/>
          <a:stretch>
            <a:fillRect/>
          </a:stretch>
        </p:blipFill>
        <p:spPr bwMode="auto">
          <a:xfrm>
            <a:off x="1835696" y="1700808"/>
            <a:ext cx="5665508" cy="35283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75987" t="3764" r="8919" b="68058"/>
          <a:stretch>
            <a:fillRect/>
          </a:stretch>
        </p:blipFill>
        <p:spPr bwMode="auto">
          <a:xfrm>
            <a:off x="1907704" y="1052736"/>
            <a:ext cx="1656184" cy="1944216"/>
          </a:xfrm>
          <a:prstGeom prst="rect">
            <a:avLst/>
          </a:prstGeom>
          <a:noFill/>
        </p:spPr>
      </p:pic>
      <p:pic>
        <p:nvPicPr>
          <p:cNvPr id="3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24013" t="42579" r="46850" b="28617"/>
          <a:stretch>
            <a:fillRect/>
          </a:stretch>
        </p:blipFill>
        <p:spPr bwMode="auto">
          <a:xfrm>
            <a:off x="4860032" y="1124744"/>
            <a:ext cx="2304256" cy="1887005"/>
          </a:xfrm>
          <a:prstGeom prst="rect">
            <a:avLst/>
          </a:prstGeom>
          <a:noFill/>
        </p:spPr>
      </p:pic>
      <p:pic>
        <p:nvPicPr>
          <p:cNvPr id="4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55513" t="37577" r="21650" b="9825"/>
          <a:stretch>
            <a:fillRect/>
          </a:stretch>
        </p:blipFill>
        <p:spPr bwMode="auto">
          <a:xfrm>
            <a:off x="2627784" y="3501008"/>
            <a:ext cx="1584176" cy="2388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начок Лосяш с подзорной трубой (СМЕШАРИКИ) 81485 цена 77.50 руб. (смешарики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7" y="980728"/>
            <a:ext cx="532859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1963" t="68885" r="48425" b="-194"/>
          <a:stretch>
            <a:fillRect/>
          </a:stretch>
        </p:blipFill>
        <p:spPr bwMode="auto">
          <a:xfrm>
            <a:off x="2267744" y="1260288"/>
            <a:ext cx="4608512" cy="4337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50000" t="85166" r="29525" b="-194"/>
          <a:stretch>
            <a:fillRect/>
          </a:stretch>
        </p:blipFill>
        <p:spPr bwMode="auto">
          <a:xfrm>
            <a:off x="2123728" y="1700808"/>
            <a:ext cx="4752528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78837" t="29236" r="2751" b="53656"/>
          <a:stretch>
            <a:fillRect/>
          </a:stretch>
        </p:blipFill>
        <p:spPr bwMode="auto">
          <a:xfrm>
            <a:off x="1475656" y="1484784"/>
            <a:ext cx="2550044" cy="2592288"/>
          </a:xfrm>
          <a:prstGeom prst="rect">
            <a:avLst/>
          </a:prstGeom>
          <a:noFill/>
        </p:spPr>
      </p:pic>
      <p:pic>
        <p:nvPicPr>
          <p:cNvPr id="3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66937" t="23750" r="23613" b="61550"/>
          <a:stretch>
            <a:fillRect/>
          </a:stretch>
        </p:blipFill>
        <p:spPr bwMode="auto">
          <a:xfrm>
            <a:off x="4932040" y="1628800"/>
            <a:ext cx="2448272" cy="2578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115616" y="332656"/>
            <a:ext cx="7056784" cy="61926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1963" t="3764" r="30313" b="54909"/>
          <a:stretch>
            <a:fillRect/>
          </a:stretch>
        </p:blipFill>
        <p:spPr bwMode="auto">
          <a:xfrm>
            <a:off x="2339752" y="1916832"/>
            <a:ext cx="4320480" cy="26907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115616" y="0"/>
            <a:ext cx="7056784" cy="61926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75987" t="3764" r="8420" b="68684"/>
          <a:stretch>
            <a:fillRect/>
          </a:stretch>
        </p:blipFill>
        <p:spPr bwMode="auto">
          <a:xfrm>
            <a:off x="3419872" y="1268760"/>
            <a:ext cx="2376263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115616" y="188640"/>
            <a:ext cx="7056784" cy="61926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24013" t="42579" r="46850" b="28617"/>
          <a:stretch>
            <a:fillRect/>
          </a:stretch>
        </p:blipFill>
        <p:spPr bwMode="auto">
          <a:xfrm>
            <a:off x="2699793" y="1772816"/>
            <a:ext cx="3240360" cy="2653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043608" y="332656"/>
            <a:ext cx="7056784" cy="61926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55513" t="37577" r="21650" b="9825"/>
          <a:stretch>
            <a:fillRect/>
          </a:stretch>
        </p:blipFill>
        <p:spPr bwMode="auto">
          <a:xfrm>
            <a:off x="2843808" y="908721"/>
            <a:ext cx="2880320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043608" y="332656"/>
            <a:ext cx="7056784" cy="61926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1963" t="68885" r="48425" b="-194"/>
          <a:stretch>
            <a:fillRect/>
          </a:stretch>
        </p:blipFill>
        <p:spPr bwMode="auto">
          <a:xfrm>
            <a:off x="2267744" y="1260288"/>
            <a:ext cx="4608512" cy="4337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043608" y="332656"/>
            <a:ext cx="7056784" cy="61926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4" descr="pQZdGX6X4KU"/>
          <p:cNvPicPr>
            <a:picLocks noChangeAspect="1" noChangeArrowheads="1"/>
          </p:cNvPicPr>
          <p:nvPr/>
        </p:nvPicPr>
        <p:blipFill>
          <a:blip r:embed="rId2" cstate="print"/>
          <a:srcRect l="50367" t="88571" r="30548" b="1594"/>
          <a:stretch>
            <a:fillRect/>
          </a:stretch>
        </p:blipFill>
        <p:spPr bwMode="auto">
          <a:xfrm>
            <a:off x="2627784" y="2348880"/>
            <a:ext cx="3744416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19</Words>
  <Application>Microsoft Office PowerPoint</Application>
  <PresentationFormat>Экран (4:3)</PresentationFormat>
  <Paragraphs>5</Paragraphs>
  <Slides>33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RePack by SPecialiST</cp:lastModifiedBy>
  <cp:revision>28</cp:revision>
  <dcterms:created xsi:type="dcterms:W3CDTF">2015-04-20T15:30:14Z</dcterms:created>
  <dcterms:modified xsi:type="dcterms:W3CDTF">2015-05-23T10:48:24Z</dcterms:modified>
</cp:coreProperties>
</file>