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9CD0B1-9564-4A7C-8E5D-B1932D8A2EBF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167EEB-D50C-4ABF-8E81-A3F41E0C44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Игра «ПАРОВОЗИК»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556001"/>
            <a:ext cx="4352528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6336704" cy="314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6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75611"/>
            <a:ext cx="10566742" cy="573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639763" cy="7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1248"/>
            <a:ext cx="6762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95" y="5805264"/>
            <a:ext cx="719137" cy="7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805264"/>
            <a:ext cx="738187" cy="7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84" y="5805264"/>
            <a:ext cx="579437" cy="7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6710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347" y="3693710"/>
            <a:ext cx="72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З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-0.03426 L -0.0427 -0.4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3148 L 0.00243 -0.23797 C 0.00243 -0.33056 0.05295 -0.44422 0.0941 -0.44422 L 0.18594 -0.4442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09132 -0.45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03565 L 0.07777 -0.4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75 L -0.35695 -0.45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87424"/>
            <a:ext cx="98650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576064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57" y="5678710"/>
            <a:ext cx="542884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7" y="5794598"/>
            <a:ext cx="53993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19834"/>
            <a:ext cx="504056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43" y="5794598"/>
            <a:ext cx="579794" cy="8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199" y="3645024"/>
            <a:ext cx="7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3645024"/>
            <a:ext cx="57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З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1.66667E-6 -0.2206 C -1.66667E-6 -0.31944 0.0434 -0.44097 0.07882 -0.44097 L 0.15764 -0.4409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2.96296E-6 L 0.02969 -0.23171 C 0.02969 -0.33565 0.10052 -0.46342 0.15816 -0.46342 L 0.28681 -0.4634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11788 -0.461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2.59259E-6 L 0.01962 -0.22153 C 0.01962 -0.32084 0.0559 -0.44306 0.08542 -0.44306 L 0.15139 -0.44306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5174 -0.44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9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Игра «ПАРОВОЗИК»</vt:lpstr>
      <vt:lpstr>ё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10</cp:revision>
  <dcterms:created xsi:type="dcterms:W3CDTF">2014-11-30T13:01:13Z</dcterms:created>
  <dcterms:modified xsi:type="dcterms:W3CDTF">2014-12-10T08:06:25Z</dcterms:modified>
</cp:coreProperties>
</file>