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8A02-BF76-4C28-B5FE-1AE986C5DA3F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8934-15B5-491E-BD08-E95E4B1B9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8A02-BF76-4C28-B5FE-1AE986C5DA3F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8934-15B5-491E-BD08-E95E4B1B9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8A02-BF76-4C28-B5FE-1AE986C5DA3F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8934-15B5-491E-BD08-E95E4B1B9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8A02-BF76-4C28-B5FE-1AE986C5DA3F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8934-15B5-491E-BD08-E95E4B1B9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8A02-BF76-4C28-B5FE-1AE986C5DA3F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8934-15B5-491E-BD08-E95E4B1B9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8A02-BF76-4C28-B5FE-1AE986C5DA3F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8934-15B5-491E-BD08-E95E4B1B9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8A02-BF76-4C28-B5FE-1AE986C5DA3F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8934-15B5-491E-BD08-E95E4B1B9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8A02-BF76-4C28-B5FE-1AE986C5DA3F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8934-15B5-491E-BD08-E95E4B1B9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8A02-BF76-4C28-B5FE-1AE986C5DA3F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8934-15B5-491E-BD08-E95E4B1B9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8A02-BF76-4C28-B5FE-1AE986C5DA3F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8934-15B5-491E-BD08-E95E4B1B9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8A02-BF76-4C28-B5FE-1AE986C5DA3F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8934-15B5-491E-BD08-E95E4B1B9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8A02-BF76-4C28-B5FE-1AE986C5DA3F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F8934-15B5-491E-BD08-E95E4B1B9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28596" y="274638"/>
            <a:ext cx="8001056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>Алгоритм конструирования спецтранспорта марки «Газель»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1027" name="Picture 3" descr="C:\Documents and Settings\Admin\Мои документы\Загрузки\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827542"/>
            <a:ext cx="2928958" cy="2033245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Мои документы\Загрузки\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000504"/>
            <a:ext cx="3143272" cy="2357454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Мои документы\Загрузки\3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4053906"/>
            <a:ext cx="3500462" cy="2192119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Мои документы\Загрузки\2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1714488"/>
            <a:ext cx="3456159" cy="1873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357158" y="571480"/>
            <a:ext cx="2466975" cy="1571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3357554" y="571480"/>
            <a:ext cx="2466975" cy="1571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1357290" y="4643446"/>
            <a:ext cx="2466975" cy="1571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286512" y="571480"/>
            <a:ext cx="2466975" cy="1571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3357554" y="2643182"/>
            <a:ext cx="2466975" cy="1571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6286512" y="2643182"/>
            <a:ext cx="2466975" cy="1571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357158" y="2643182"/>
            <a:ext cx="2466975" cy="1571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9" name="AutoShape 35"/>
          <p:cNvSpPr>
            <a:spLocks noChangeArrowheads="1"/>
          </p:cNvSpPr>
          <p:nvPr/>
        </p:nvSpPr>
        <p:spPr bwMode="auto">
          <a:xfrm>
            <a:off x="1214414" y="1000108"/>
            <a:ext cx="866775" cy="371475"/>
          </a:xfrm>
          <a:prstGeom prst="flowChartInputOutput">
            <a:avLst/>
          </a:prstGeom>
          <a:solidFill>
            <a:srgbClr val="D8D8D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0" name="AutoShape 46"/>
          <p:cNvSpPr>
            <a:spLocks noChangeArrowheads="1"/>
          </p:cNvSpPr>
          <p:nvPr/>
        </p:nvSpPr>
        <p:spPr bwMode="auto">
          <a:xfrm>
            <a:off x="4143372" y="1000108"/>
            <a:ext cx="914400" cy="609600"/>
          </a:xfrm>
          <a:prstGeom prst="flowChartProcess">
            <a:avLst/>
          </a:prstGeom>
          <a:solidFill>
            <a:srgbClr val="D8D8D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1" name="AutoShape 47"/>
          <p:cNvSpPr>
            <a:spLocks noChangeArrowheads="1"/>
          </p:cNvSpPr>
          <p:nvPr/>
        </p:nvSpPr>
        <p:spPr bwMode="auto">
          <a:xfrm>
            <a:off x="2143108" y="785794"/>
            <a:ext cx="266700" cy="185738"/>
          </a:xfrm>
          <a:custGeom>
            <a:avLst/>
            <a:gdLst>
              <a:gd name="T0" fmla="*/ 9250 w 21600"/>
              <a:gd name="T1" fmla="*/ 0 h 21600"/>
              <a:gd name="T2" fmla="*/ 3055 w 21600"/>
              <a:gd name="T3" fmla="*/ 21600 h 21600"/>
              <a:gd name="T4" fmla="*/ 9725 w 21600"/>
              <a:gd name="T5" fmla="*/ 8310 h 21600"/>
              <a:gd name="T6" fmla="*/ 15662 w 21600"/>
              <a:gd name="T7" fmla="*/ 14285 h 21600"/>
              <a:gd name="T8" fmla="*/ 21600 w 21600"/>
              <a:gd name="T9" fmla="*/ 8310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8" name="AutoShape 34"/>
          <p:cNvSpPr>
            <a:spLocks noChangeArrowheads="1"/>
          </p:cNvSpPr>
          <p:nvPr/>
        </p:nvSpPr>
        <p:spPr bwMode="auto">
          <a:xfrm>
            <a:off x="1214414" y="1357298"/>
            <a:ext cx="695325" cy="390525"/>
          </a:xfrm>
          <a:prstGeom prst="flowChartProcess">
            <a:avLst/>
          </a:prstGeom>
          <a:solidFill>
            <a:srgbClr val="D8D8D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7072330" y="1071546"/>
            <a:ext cx="914400" cy="609600"/>
          </a:xfrm>
          <a:prstGeom prst="flowChartProcess">
            <a:avLst/>
          </a:prstGeom>
          <a:solidFill>
            <a:srgbClr val="D8D8D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9" name="AutoShape 45"/>
          <p:cNvSpPr>
            <a:spLocks noChangeArrowheads="1"/>
          </p:cNvSpPr>
          <p:nvPr/>
        </p:nvSpPr>
        <p:spPr bwMode="auto">
          <a:xfrm>
            <a:off x="4143372" y="1000108"/>
            <a:ext cx="914400" cy="485775"/>
          </a:xfrm>
          <a:prstGeom prst="flowChartPunchedCard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7072330" y="1071546"/>
            <a:ext cx="914400" cy="485775"/>
          </a:xfrm>
          <a:prstGeom prst="flowChartPunchedCard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AutoShape 5"/>
          <p:cNvSpPr>
            <a:spLocks noChangeShapeType="1"/>
          </p:cNvSpPr>
          <p:nvPr/>
        </p:nvSpPr>
        <p:spPr bwMode="auto">
          <a:xfrm flipH="1" flipV="1">
            <a:off x="8143900" y="1071546"/>
            <a:ext cx="114300" cy="295275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/>
          <p:cNvSpPr>
            <a:spLocks noChangeShapeType="1"/>
          </p:cNvSpPr>
          <p:nvPr/>
        </p:nvSpPr>
        <p:spPr bwMode="auto">
          <a:xfrm flipV="1">
            <a:off x="8072462" y="1071546"/>
            <a:ext cx="242888" cy="285752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8072462" y="1000108"/>
            <a:ext cx="85725" cy="71438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8286776" y="1000108"/>
            <a:ext cx="85725" cy="71438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7" name="AutoShape 43"/>
          <p:cNvSpPr>
            <a:spLocks noChangeArrowheads="1"/>
          </p:cNvSpPr>
          <p:nvPr/>
        </p:nvSpPr>
        <p:spPr bwMode="auto">
          <a:xfrm>
            <a:off x="1214414" y="2928934"/>
            <a:ext cx="390525" cy="381000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 rot="16200000">
            <a:off x="6698472" y="2945602"/>
            <a:ext cx="314325" cy="280988"/>
          </a:xfrm>
          <a:prstGeom prst="rtTriangle">
            <a:avLst/>
          </a:prstGeom>
          <a:solidFill>
            <a:srgbClr val="B8CCE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6" name="AutoShape 42"/>
          <p:cNvSpPr>
            <a:spLocks noChangeArrowheads="1"/>
          </p:cNvSpPr>
          <p:nvPr/>
        </p:nvSpPr>
        <p:spPr bwMode="auto">
          <a:xfrm>
            <a:off x="1928794" y="2928934"/>
            <a:ext cx="390525" cy="381000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5" name="AutoShape 41"/>
          <p:cNvSpPr>
            <a:spLocks noChangeArrowheads="1"/>
          </p:cNvSpPr>
          <p:nvPr/>
        </p:nvSpPr>
        <p:spPr bwMode="auto">
          <a:xfrm>
            <a:off x="857224" y="3500438"/>
            <a:ext cx="390525" cy="381000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4" name="AutoShape 40"/>
          <p:cNvSpPr>
            <a:spLocks noChangeArrowheads="1"/>
          </p:cNvSpPr>
          <p:nvPr/>
        </p:nvSpPr>
        <p:spPr bwMode="auto">
          <a:xfrm>
            <a:off x="1643042" y="3500438"/>
            <a:ext cx="390525" cy="381000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 rot="16200000">
            <a:off x="6698472" y="3588544"/>
            <a:ext cx="314325" cy="280988"/>
          </a:xfrm>
          <a:prstGeom prst="rtTriangle">
            <a:avLst/>
          </a:prstGeom>
          <a:solidFill>
            <a:srgbClr val="B8CCE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7358082" y="3571876"/>
            <a:ext cx="285750" cy="314325"/>
          </a:xfrm>
          <a:prstGeom prst="rect">
            <a:avLst/>
          </a:prstGeom>
          <a:solidFill>
            <a:srgbClr val="B8CCE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7929586" y="3571876"/>
            <a:ext cx="285750" cy="314325"/>
          </a:xfrm>
          <a:prstGeom prst="rect">
            <a:avLst/>
          </a:prstGeom>
          <a:solidFill>
            <a:srgbClr val="B8CCE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358082" y="2928934"/>
            <a:ext cx="285750" cy="314325"/>
          </a:xfrm>
          <a:prstGeom prst="rect">
            <a:avLst/>
          </a:prstGeom>
          <a:solidFill>
            <a:srgbClr val="B8CCE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929586" y="2928934"/>
            <a:ext cx="285750" cy="314325"/>
          </a:xfrm>
          <a:prstGeom prst="rect">
            <a:avLst/>
          </a:prstGeom>
          <a:solidFill>
            <a:srgbClr val="B8CCE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3643306" y="2786058"/>
            <a:ext cx="1857388" cy="21431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Пожарная машина  01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3643306" y="3143248"/>
            <a:ext cx="1857388" cy="214314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Скорая медицинская помощь  03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3643306" y="3500438"/>
            <a:ext cx="1857388" cy="214314"/>
          </a:xfrm>
          <a:prstGeom prst="rect">
            <a:avLst/>
          </a:prstGeom>
          <a:solidFill>
            <a:srgbClr val="365F9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Полиция  02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6" name="AutoShape 22"/>
          <p:cNvSpPr>
            <a:spLocks noChangeArrowheads="1"/>
          </p:cNvSpPr>
          <p:nvPr/>
        </p:nvSpPr>
        <p:spPr bwMode="auto">
          <a:xfrm rot="16200000">
            <a:off x="2338372" y="5234000"/>
            <a:ext cx="466725" cy="428625"/>
          </a:xfrm>
          <a:prstGeom prst="flowChartDelay">
            <a:avLst/>
          </a:prstGeom>
          <a:solidFill>
            <a:srgbClr val="365F9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5" name="AutoShape 21"/>
          <p:cNvSpPr>
            <a:spLocks noChangeShapeType="1"/>
          </p:cNvSpPr>
          <p:nvPr/>
        </p:nvSpPr>
        <p:spPr bwMode="auto">
          <a:xfrm flipV="1">
            <a:off x="2643174" y="5000636"/>
            <a:ext cx="66675" cy="171450"/>
          </a:xfrm>
          <a:prstGeom prst="straightConnector1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4" name="AutoShape 20"/>
          <p:cNvSpPr>
            <a:spLocks noChangeShapeType="1"/>
          </p:cNvSpPr>
          <p:nvPr/>
        </p:nvSpPr>
        <p:spPr bwMode="auto">
          <a:xfrm flipH="1" flipV="1">
            <a:off x="2357422" y="5000636"/>
            <a:ext cx="104775" cy="171450"/>
          </a:xfrm>
          <a:prstGeom prst="straightConnector1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3" name="AutoShape 19"/>
          <p:cNvSpPr>
            <a:spLocks noChangeShapeType="1"/>
          </p:cNvSpPr>
          <p:nvPr/>
        </p:nvSpPr>
        <p:spPr bwMode="auto">
          <a:xfrm flipH="1" flipV="1">
            <a:off x="2143108" y="5214950"/>
            <a:ext cx="180975" cy="66675"/>
          </a:xfrm>
          <a:prstGeom prst="straightConnector1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2" name="AutoShape 18"/>
          <p:cNvSpPr>
            <a:spLocks noChangeShapeType="1"/>
          </p:cNvSpPr>
          <p:nvPr/>
        </p:nvSpPr>
        <p:spPr bwMode="auto">
          <a:xfrm flipH="1">
            <a:off x="2071670" y="5500702"/>
            <a:ext cx="180975" cy="0"/>
          </a:xfrm>
          <a:prstGeom prst="straightConnector1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1" name="AutoShape 17"/>
          <p:cNvSpPr>
            <a:spLocks noChangeShapeType="1"/>
          </p:cNvSpPr>
          <p:nvPr/>
        </p:nvSpPr>
        <p:spPr bwMode="auto">
          <a:xfrm flipH="1">
            <a:off x="2857488" y="5500702"/>
            <a:ext cx="200025" cy="0"/>
          </a:xfrm>
          <a:prstGeom prst="straightConnector1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utoShape 16"/>
          <p:cNvSpPr>
            <a:spLocks noChangeShapeType="1"/>
          </p:cNvSpPr>
          <p:nvPr/>
        </p:nvSpPr>
        <p:spPr bwMode="auto">
          <a:xfrm flipH="1">
            <a:off x="2786050" y="5214950"/>
            <a:ext cx="190500" cy="85725"/>
          </a:xfrm>
          <a:prstGeom prst="straightConnector1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4857752" y="4572008"/>
            <a:ext cx="2466975" cy="1571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5" name="AutoShape 31"/>
          <p:cNvSpPr>
            <a:spLocks noChangeArrowheads="1"/>
          </p:cNvSpPr>
          <p:nvPr/>
        </p:nvSpPr>
        <p:spPr bwMode="auto">
          <a:xfrm>
            <a:off x="5357818" y="4929198"/>
            <a:ext cx="1409700" cy="752475"/>
          </a:xfrm>
          <a:prstGeom prst="flowChartPunchedCard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5357818" y="5286388"/>
            <a:ext cx="1409700" cy="1524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3" name="AutoShape 29"/>
          <p:cNvSpPr>
            <a:spLocks noChangeArrowheads="1"/>
          </p:cNvSpPr>
          <p:nvPr/>
        </p:nvSpPr>
        <p:spPr bwMode="auto">
          <a:xfrm>
            <a:off x="5429256" y="5500702"/>
            <a:ext cx="390525" cy="381000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2" name="AutoShape 28"/>
          <p:cNvSpPr>
            <a:spLocks noChangeArrowheads="1"/>
          </p:cNvSpPr>
          <p:nvPr/>
        </p:nvSpPr>
        <p:spPr bwMode="auto">
          <a:xfrm>
            <a:off x="6286512" y="5500702"/>
            <a:ext cx="390525" cy="381000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1" name="AutoShape 27"/>
          <p:cNvSpPr>
            <a:spLocks noChangeArrowheads="1"/>
          </p:cNvSpPr>
          <p:nvPr/>
        </p:nvSpPr>
        <p:spPr bwMode="auto">
          <a:xfrm rot="16200000">
            <a:off x="5448306" y="5053024"/>
            <a:ext cx="223838" cy="261938"/>
          </a:xfrm>
          <a:prstGeom prst="rtTriangle">
            <a:avLst/>
          </a:prstGeom>
          <a:solidFill>
            <a:srgbClr val="B8CCE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6286512" y="5072074"/>
            <a:ext cx="228600" cy="223837"/>
          </a:xfrm>
          <a:prstGeom prst="rect">
            <a:avLst/>
          </a:prstGeom>
          <a:solidFill>
            <a:srgbClr val="B8CCE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5929322" y="5072074"/>
            <a:ext cx="228600" cy="223837"/>
          </a:xfrm>
          <a:prstGeom prst="rect">
            <a:avLst/>
          </a:prstGeom>
          <a:solidFill>
            <a:srgbClr val="B8CCE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8" name="AutoShape 24"/>
          <p:cNvSpPr>
            <a:spLocks noChangeArrowheads="1"/>
          </p:cNvSpPr>
          <p:nvPr/>
        </p:nvSpPr>
        <p:spPr bwMode="auto">
          <a:xfrm rot="16200000">
            <a:off x="5838834" y="4733934"/>
            <a:ext cx="219075" cy="180975"/>
          </a:xfrm>
          <a:prstGeom prst="flowChartDelay">
            <a:avLst/>
          </a:prstGeom>
          <a:solidFill>
            <a:srgbClr val="365F9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86150" algn="l"/>
              </a:tabLst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86150" algn="l"/>
              </a:tabLst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861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" name="Rectangle 37"/>
          <p:cNvSpPr>
            <a:spLocks noChangeArrowheads="1"/>
          </p:cNvSpPr>
          <p:nvPr/>
        </p:nvSpPr>
        <p:spPr bwMode="auto">
          <a:xfrm>
            <a:off x="3643306" y="3857628"/>
            <a:ext cx="1857388" cy="214314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Аварийная газовая служба  04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571736" y="928670"/>
            <a:ext cx="4572032" cy="1928826"/>
          </a:xfrm>
          <a:prstGeom prst="flowChartInputOutput">
            <a:avLst/>
          </a:prstGeom>
          <a:solidFill>
            <a:srgbClr val="D8D8D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2571736" y="2857496"/>
            <a:ext cx="3643338" cy="2357454"/>
          </a:xfrm>
          <a:prstGeom prst="flowChartProcess">
            <a:avLst/>
          </a:prstGeom>
          <a:solidFill>
            <a:srgbClr val="D8D8D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7286644" y="571480"/>
            <a:ext cx="642942" cy="428628"/>
          </a:xfrm>
          <a:custGeom>
            <a:avLst/>
            <a:gdLst>
              <a:gd name="T0" fmla="*/ 9250 w 21600"/>
              <a:gd name="T1" fmla="*/ 0 h 21600"/>
              <a:gd name="T2" fmla="*/ 3055 w 21600"/>
              <a:gd name="T3" fmla="*/ 21600 h 21600"/>
              <a:gd name="T4" fmla="*/ 9725 w 21600"/>
              <a:gd name="T5" fmla="*/ 8310 h 21600"/>
              <a:gd name="T6" fmla="*/ 15662 w 21600"/>
              <a:gd name="T7" fmla="*/ 14285 h 21600"/>
              <a:gd name="T8" fmla="*/ 21600 w 21600"/>
              <a:gd name="T9" fmla="*/ 8310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2053" name="AutoShape 5"/>
          <p:cNvCxnSpPr>
            <a:cxnSpLocks noChangeShapeType="1"/>
          </p:cNvCxnSpPr>
          <p:nvPr/>
        </p:nvCxnSpPr>
        <p:spPr bwMode="auto">
          <a:xfrm rot="10800000">
            <a:off x="2571736" y="2857496"/>
            <a:ext cx="3643338" cy="1588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/>
          </a:ln>
        </p:spPr>
      </p:cxnSp>
      <p:sp>
        <p:nvSpPr>
          <p:cNvPr id="14" name="TextBox 13"/>
          <p:cNvSpPr txBox="1"/>
          <p:nvPr/>
        </p:nvSpPr>
        <p:spPr>
          <a:xfrm>
            <a:off x="285720" y="285728"/>
            <a:ext cx="8402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2357422" y="1571612"/>
            <a:ext cx="4714908" cy="2928958"/>
          </a:xfrm>
          <a:prstGeom prst="flowChartProcess">
            <a:avLst/>
          </a:prstGeom>
          <a:solidFill>
            <a:srgbClr val="D8D8D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2357422" y="1571612"/>
            <a:ext cx="4714908" cy="2500330"/>
          </a:xfrm>
          <a:prstGeom prst="flowChartPunchedCard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7158" y="357166"/>
            <a:ext cx="8572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286116" y="1571612"/>
            <a:ext cx="3786214" cy="14294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2357422" y="1571612"/>
            <a:ext cx="4714908" cy="2928958"/>
          </a:xfrm>
          <a:prstGeom prst="flowChartProcess">
            <a:avLst/>
          </a:prstGeom>
          <a:solidFill>
            <a:srgbClr val="D8D8D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2357422" y="1571612"/>
            <a:ext cx="4714908" cy="2500330"/>
          </a:xfrm>
          <a:prstGeom prst="flowChartPunchedCard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7158" y="357166"/>
            <a:ext cx="8572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98" name="AutoShape 2"/>
          <p:cNvCxnSpPr>
            <a:cxnSpLocks noChangeShapeType="1"/>
          </p:cNvCxnSpPr>
          <p:nvPr/>
        </p:nvCxnSpPr>
        <p:spPr bwMode="auto">
          <a:xfrm rot="16200000" flipV="1">
            <a:off x="7072330" y="1785926"/>
            <a:ext cx="1214446" cy="214314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4099" name="AutoShape 3"/>
          <p:cNvCxnSpPr>
            <a:cxnSpLocks noChangeShapeType="1"/>
          </p:cNvCxnSpPr>
          <p:nvPr/>
        </p:nvCxnSpPr>
        <p:spPr bwMode="auto">
          <a:xfrm rot="5400000" flipH="1" flipV="1">
            <a:off x="7215206" y="1428736"/>
            <a:ext cx="1000132" cy="857256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</p:cxn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7358082" y="928670"/>
            <a:ext cx="357190" cy="428628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AutoShape 4"/>
          <p:cNvSpPr>
            <a:spLocks noChangeArrowheads="1"/>
          </p:cNvSpPr>
          <p:nvPr/>
        </p:nvSpPr>
        <p:spPr bwMode="auto">
          <a:xfrm rot="2027723">
            <a:off x="8001024" y="1071546"/>
            <a:ext cx="357190" cy="428628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286116" y="1571612"/>
            <a:ext cx="3786214" cy="14294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85728"/>
            <a:ext cx="8194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643174" y="2928934"/>
            <a:ext cx="1143008" cy="1157301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3500430" y="1428736"/>
            <a:ext cx="1143008" cy="1157301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714876" y="3000372"/>
            <a:ext cx="1143008" cy="1157301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5429256" y="1500174"/>
            <a:ext cx="1143008" cy="1157301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071670" y="1571612"/>
            <a:ext cx="4714908" cy="3730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Пожарная машина  01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071670" y="2420938"/>
            <a:ext cx="4714908" cy="36512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Скорая медицинская помощь  03</a:t>
            </a:r>
            <a:endParaRPr lang="ru-RU" b="1" dirty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071670" y="3357562"/>
            <a:ext cx="4714908" cy="368301"/>
          </a:xfrm>
          <a:prstGeom prst="rect">
            <a:avLst/>
          </a:prstGeom>
          <a:solidFill>
            <a:srgbClr val="365F9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Полиция  02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071670" y="4143380"/>
            <a:ext cx="4714908" cy="373051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Аварийная газовая служба  04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285728"/>
            <a:ext cx="8194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357166"/>
            <a:ext cx="8194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AutoShape 2"/>
          <p:cNvSpPr>
            <a:spLocks noChangeArrowheads="1"/>
          </p:cNvSpPr>
          <p:nvPr/>
        </p:nvSpPr>
        <p:spPr bwMode="auto">
          <a:xfrm rot="16200000">
            <a:off x="2258990" y="1670045"/>
            <a:ext cx="928693" cy="874704"/>
          </a:xfrm>
          <a:prstGeom prst="rtTriangle">
            <a:avLst/>
          </a:prstGeom>
          <a:solidFill>
            <a:srgbClr val="B8CCE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072066" y="1643050"/>
            <a:ext cx="939796" cy="941406"/>
          </a:xfrm>
          <a:prstGeom prst="rect">
            <a:avLst/>
          </a:prstGeom>
          <a:solidFill>
            <a:srgbClr val="B8CCE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 rot="16200000">
            <a:off x="2258989" y="3384556"/>
            <a:ext cx="928693" cy="874704"/>
          </a:xfrm>
          <a:prstGeom prst="rtTriangle">
            <a:avLst/>
          </a:prstGeom>
          <a:solidFill>
            <a:srgbClr val="B8CCE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643306" y="1643050"/>
            <a:ext cx="939796" cy="941406"/>
          </a:xfrm>
          <a:prstGeom prst="rect">
            <a:avLst/>
          </a:prstGeom>
          <a:solidFill>
            <a:srgbClr val="B8CCE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143504" y="3357562"/>
            <a:ext cx="939796" cy="941406"/>
          </a:xfrm>
          <a:prstGeom prst="rect">
            <a:avLst/>
          </a:prstGeom>
          <a:solidFill>
            <a:srgbClr val="B8CCE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714744" y="3357562"/>
            <a:ext cx="939796" cy="941406"/>
          </a:xfrm>
          <a:prstGeom prst="rect">
            <a:avLst/>
          </a:prstGeom>
          <a:solidFill>
            <a:srgbClr val="B8CCE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357166"/>
            <a:ext cx="8194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AutoShape 2"/>
          <p:cNvSpPr>
            <a:spLocks noChangeArrowheads="1"/>
          </p:cNvSpPr>
          <p:nvPr/>
        </p:nvSpPr>
        <p:spPr bwMode="auto">
          <a:xfrm rot="16200000">
            <a:off x="3786182" y="2643182"/>
            <a:ext cx="1428760" cy="1143008"/>
          </a:xfrm>
          <a:prstGeom prst="flowChartDelay">
            <a:avLst/>
          </a:prstGeom>
          <a:solidFill>
            <a:srgbClr val="365F9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8197" name="AutoShape 5"/>
          <p:cNvCxnSpPr>
            <a:cxnSpLocks noChangeShapeType="1"/>
          </p:cNvCxnSpPr>
          <p:nvPr/>
        </p:nvCxnSpPr>
        <p:spPr bwMode="auto">
          <a:xfrm rot="10800000">
            <a:off x="2857488" y="3357562"/>
            <a:ext cx="857256" cy="1588"/>
          </a:xfrm>
          <a:prstGeom prst="straightConnector1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</p:spPr>
      </p:cxnSp>
      <p:cxnSp>
        <p:nvCxnSpPr>
          <p:cNvPr id="12" name="AutoShape 5"/>
          <p:cNvCxnSpPr>
            <a:cxnSpLocks noChangeShapeType="1"/>
          </p:cNvCxnSpPr>
          <p:nvPr/>
        </p:nvCxnSpPr>
        <p:spPr bwMode="auto">
          <a:xfrm rot="10800000">
            <a:off x="3143240" y="2357430"/>
            <a:ext cx="681038" cy="466722"/>
          </a:xfrm>
          <a:prstGeom prst="straightConnector1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</p:spPr>
      </p:cxnSp>
      <p:cxnSp>
        <p:nvCxnSpPr>
          <p:cNvPr id="13" name="AutoShape 5"/>
          <p:cNvCxnSpPr>
            <a:cxnSpLocks noChangeShapeType="1"/>
          </p:cNvCxnSpPr>
          <p:nvPr/>
        </p:nvCxnSpPr>
        <p:spPr bwMode="auto">
          <a:xfrm rot="16200000" flipV="1">
            <a:off x="3750464" y="1821644"/>
            <a:ext cx="681036" cy="466724"/>
          </a:xfrm>
          <a:prstGeom prst="straightConnector1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</p:spPr>
      </p:cxnSp>
      <p:cxnSp>
        <p:nvCxnSpPr>
          <p:cNvPr id="14" name="AutoShape 5"/>
          <p:cNvCxnSpPr>
            <a:cxnSpLocks noChangeShapeType="1"/>
          </p:cNvCxnSpPr>
          <p:nvPr/>
        </p:nvCxnSpPr>
        <p:spPr bwMode="auto">
          <a:xfrm rot="5400000" flipH="1" flipV="1">
            <a:off x="4679158" y="1859740"/>
            <a:ext cx="681036" cy="390532"/>
          </a:xfrm>
          <a:prstGeom prst="straightConnector1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</p:spPr>
      </p:cxnSp>
      <p:cxnSp>
        <p:nvCxnSpPr>
          <p:cNvPr id="15" name="AutoShape 5"/>
          <p:cNvCxnSpPr>
            <a:cxnSpLocks noChangeShapeType="1"/>
          </p:cNvCxnSpPr>
          <p:nvPr/>
        </p:nvCxnSpPr>
        <p:spPr bwMode="auto">
          <a:xfrm flipV="1">
            <a:off x="5143504" y="2428868"/>
            <a:ext cx="857256" cy="395284"/>
          </a:xfrm>
          <a:prstGeom prst="straightConnector1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</p:spPr>
      </p:cxnSp>
      <p:cxnSp>
        <p:nvCxnSpPr>
          <p:cNvPr id="16" name="AutoShape 5"/>
          <p:cNvCxnSpPr>
            <a:cxnSpLocks noChangeShapeType="1"/>
          </p:cNvCxnSpPr>
          <p:nvPr/>
        </p:nvCxnSpPr>
        <p:spPr bwMode="auto">
          <a:xfrm>
            <a:off x="5286380" y="3252780"/>
            <a:ext cx="857256" cy="33344"/>
          </a:xfrm>
          <a:prstGeom prst="straightConnector1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357166"/>
            <a:ext cx="8194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2285984" y="1857364"/>
            <a:ext cx="4162437" cy="2357454"/>
          </a:xfrm>
          <a:prstGeom prst="flowChartPunchedCard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2571736" y="3714752"/>
            <a:ext cx="1071570" cy="1071570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 rot="16200000">
            <a:off x="3675060" y="1325545"/>
            <a:ext cx="588951" cy="509582"/>
          </a:xfrm>
          <a:prstGeom prst="flowChartDelay">
            <a:avLst/>
          </a:prstGeom>
          <a:solidFill>
            <a:srgbClr val="365F9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285984" y="3071810"/>
            <a:ext cx="4143403" cy="285752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 rot="16200000">
            <a:off x="2357422" y="2357430"/>
            <a:ext cx="714380" cy="714379"/>
          </a:xfrm>
          <a:prstGeom prst="rtTriangle">
            <a:avLst/>
          </a:prstGeom>
          <a:solidFill>
            <a:srgbClr val="B8CCE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643306" y="2285992"/>
            <a:ext cx="792162" cy="788997"/>
          </a:xfrm>
          <a:prstGeom prst="rect">
            <a:avLst/>
          </a:prstGeom>
          <a:solidFill>
            <a:srgbClr val="B8CCE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5072066" y="2285992"/>
            <a:ext cx="792162" cy="788997"/>
          </a:xfrm>
          <a:prstGeom prst="rect">
            <a:avLst/>
          </a:prstGeom>
          <a:solidFill>
            <a:srgbClr val="B8CCE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5072066" y="3714752"/>
            <a:ext cx="1071570" cy="1071570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69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Алгоритм конструирования спецтранспорта марки «Газель»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конструирования спецтранспорта марки «Газель»</dc:title>
  <dc:creator>Admin</dc:creator>
  <cp:lastModifiedBy>Admin</cp:lastModifiedBy>
  <cp:revision>12</cp:revision>
  <dcterms:created xsi:type="dcterms:W3CDTF">2012-09-27T18:09:36Z</dcterms:created>
  <dcterms:modified xsi:type="dcterms:W3CDTF">2012-09-27T19:45:12Z</dcterms:modified>
</cp:coreProperties>
</file>