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77" r:id="rId4"/>
    <p:sldId id="27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273830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006/16969765.1a1/0_7e53e_3b19c4b8_L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9835/16969765.1ec/0_8be8b_b7f4ced3_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ВАЛЬС ЦВЕТОВ</a:t>
            </a:r>
            <a:endParaRPr lang="ru-RU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132856"/>
            <a:ext cx="6120680" cy="417646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Цветы, как люди, на добро щедры,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И «щедро» нежность людям отдавая,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Они цветут, сердца обогревая,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Как маленькие теплые костры. </a:t>
            </a:r>
          </a:p>
          <a:p>
            <a:r>
              <a:rPr lang="ru-RU" i="1" dirty="0" smtClean="0">
                <a:latin typeface="Book Antiqua" pitchFamily="18" charset="0"/>
              </a:rPr>
              <a:t> </a:t>
            </a:r>
          </a:p>
          <a:p>
            <a:r>
              <a:rPr lang="ru-RU" i="1" dirty="0" smtClean="0">
                <a:latin typeface="Book Antiqua" pitchFamily="18" charset="0"/>
              </a:rPr>
              <a:t>К. </a:t>
            </a:r>
            <a:r>
              <a:rPr lang="ru-RU" i="1" dirty="0" err="1" smtClean="0">
                <a:latin typeface="Book Antiqua" pitchFamily="18" charset="0"/>
              </a:rPr>
              <a:t>Жанэ</a:t>
            </a:r>
            <a:r>
              <a:rPr lang="ru-RU" i="1" dirty="0" smtClean="0">
                <a:latin typeface="Book Antiqua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707088" cy="136815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Много лет назад в Греции и Италии люди в праздник украшали свои дома венками и гирляндами из цветов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дом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03848" y="1916832"/>
            <a:ext cx="3111309" cy="2333482"/>
          </a:xfrm>
          <a:ln w="31750">
            <a:solidFill>
              <a:srgbClr val="0070C0"/>
            </a:solidFill>
          </a:ln>
        </p:spPr>
      </p:pic>
      <p:pic>
        <p:nvPicPr>
          <p:cNvPr id="6146" name="Picture 2" descr="C:\Documents and Settings\User\Мои документы\вальс цветов\дома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636912"/>
            <a:ext cx="2815549" cy="34892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</p:pic>
      <p:pic>
        <p:nvPicPr>
          <p:cNvPr id="6147" name="Picture 3" descr="C:\Documents and Settings\User\Мои документы\вальс цветов\дома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4365104"/>
            <a:ext cx="2465074" cy="199870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101297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Во время праздников и хороводов девушки на Руси украшали свои головы венками из цветов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170" name="Picture 2" descr="C:\Documents and Settings\User\Мои документы\вальс цветов\девушки ве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844824"/>
            <a:ext cx="2605557" cy="36095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</p:pic>
      <p:pic>
        <p:nvPicPr>
          <p:cNvPr id="7171" name="Picture 3" descr="C:\Documents and Settings\User\Мои документы\вальс цветов\девушки венки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2492896"/>
            <a:ext cx="2256251" cy="338437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</p:pic>
      <p:pic>
        <p:nvPicPr>
          <p:cNvPr id="7172" name="Picture 4" descr="C:\Documents and Settings\User\Мои документы\вальс цветов\девушки венки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4005064"/>
            <a:ext cx="3456384" cy="2304256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491064" cy="129614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Невестам дарили белые розы, а в праздники друг другу – яркие розы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8194" name="Picture 2" descr="C:\Documents and Settings\User\Мои документы\вальс цветов\неве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412776"/>
            <a:ext cx="3503689" cy="4133056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195" name="Picture 3" descr="C:\Documents and Settings\User\Мои документы\вальс цветов\красные роз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4005064"/>
            <a:ext cx="2352751" cy="23056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108498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Искусство составления композиций из цветов – икебана </a:t>
            </a:r>
            <a:endParaRPr lang="ru-RU" sz="32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9218" name="Picture 2" descr="C:\Documents and Settings\User\Мои документы\вальс цветов\икеба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1340768"/>
            <a:ext cx="3166720" cy="2487315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</p:pic>
      <p:pic>
        <p:nvPicPr>
          <p:cNvPr id="9219" name="Picture 3" descr="C:\Documents and Settings\User\Мои документы\вальс цветов\икебана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933056"/>
            <a:ext cx="2368550" cy="236855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  <p:pic>
        <p:nvPicPr>
          <p:cNvPr id="9220" name="Picture 4" descr="C:\Documents and Settings\User\Мои документы\вальс цветов\икебана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556792"/>
            <a:ext cx="3560744" cy="444167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63072" cy="86895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Цветы являются зелёными барометрами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42" name="Picture 2" descr="C:\Documents and Settings\User\Мои документы\вальс цветов\жимол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484784"/>
            <a:ext cx="4224469" cy="3168352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</p:pic>
      <p:pic>
        <p:nvPicPr>
          <p:cNvPr id="10243" name="Picture 3" descr="C:\Documents and Settings\User\Мои документы\вальс цветов\вьюно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3140968"/>
            <a:ext cx="3949700" cy="30480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вальс цветов\клев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548680"/>
            <a:ext cx="4166592" cy="3124944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  <p:pic>
        <p:nvPicPr>
          <p:cNvPr id="11267" name="Picture 3" descr="C:\Documents and Settings\User\Мои документы\вальс цветов\чертополо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412776"/>
            <a:ext cx="3294366" cy="4392488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  <p:pic>
        <p:nvPicPr>
          <p:cNvPr id="11268" name="Picture 4" descr="C:\Documents and Settings\User\Мои документы\вальс цветов\кислица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3933056"/>
            <a:ext cx="2929508" cy="2278506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вальс цветов\одуван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48680"/>
            <a:ext cx="4128458" cy="3096344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  <p:pic>
        <p:nvPicPr>
          <p:cNvPr id="12291" name="Picture 3" descr="C:\Documents and Settings\User\Мои документы\вальс цветов\мальв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96880" y="3356992"/>
            <a:ext cx="4478634" cy="2802346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108498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Первые цветочные часы были составлены </a:t>
            </a:r>
            <a:b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250 лет назад шведским ботаником </a:t>
            </a:r>
            <a:b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Карлом Линнеем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3314" name="Picture 2" descr="C:\Documents and Settings\User\Мои документы\вальс цветов\цв часф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628800"/>
            <a:ext cx="4392488" cy="300282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</p:pic>
      <p:pic>
        <p:nvPicPr>
          <p:cNvPr id="13315" name="Picture 3" descr="C:\Documents and Settings\User\Мои документы\вальс цветов\цв час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3501008"/>
            <a:ext cx="3521968" cy="2641476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</p:pic>
      <p:pic>
        <p:nvPicPr>
          <p:cNvPr id="13316" name="Picture 4" descr="C:\Documents and Settings\User\Мои документы\вальс цветов\цв часы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2767" y="4725144"/>
            <a:ext cx="2112235" cy="1584176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184576" cy="72008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Красная книга</a:t>
            </a:r>
            <a:endParaRPr lang="ru-RU" sz="32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4338" name="Picture 2" descr="C:\Documents and Settings\User\Мои документы\вальс цветов\венерин башмач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052736"/>
            <a:ext cx="3590528" cy="2692896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  <p:pic>
        <p:nvPicPr>
          <p:cNvPr id="14339" name="Picture 3" descr="C:\Documents and Settings\User\Мои документы\вальс цветов\лилия кудреват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683480"/>
            <a:ext cx="2880320" cy="4132078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340" name="Picture 4" descr="C:\Documents and Settings\User\Мои документы\вальс цветов\ландыш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005064"/>
            <a:ext cx="2972727" cy="223224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564904"/>
            <a:ext cx="6131024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923112" cy="79695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Где мы видим цветы?</a:t>
            </a:r>
            <a:endParaRPr lang="ru-RU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6386" name="Picture 2" descr="2.4 Ноябрь. Домашнее задание на неделю к 2 ноября 2013 - - Развитие речи: группа 3+ - ДОМАШНИЕ ЗАДАНИЯ 2013-2014 - каталог файл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340768"/>
            <a:ext cx="3456384" cy="2592288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  <p:pic>
        <p:nvPicPr>
          <p:cNvPr id="16388" name="Picture 4" descr="Sight Touch - лучшие фотографии - Природ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5" y="1700808"/>
            <a:ext cx="3514603" cy="266429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</p:pic>
      <p:pic>
        <p:nvPicPr>
          <p:cNvPr id="16390" name="Picture 6" descr="Сочетание цветов в клумбе фо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3717032"/>
            <a:ext cx="3456384" cy="259228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1916832"/>
            <a:ext cx="7572428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279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источник </a:t>
                </a: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565617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9BBB59">
                      <a:lumMod val="50000"/>
                    </a:srgbClr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14479" y="357166"/>
            <a:ext cx="7286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 белая </a:t>
            </a:r>
            <a:r>
              <a:rPr lang="ru-RU" sz="1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http://img-fotki.yandex.ru/get/5006/16969765.1a1/0_7e53e_3b19c4b8_L.png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Бордюр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img-fotki.yandex.ru/get/9835/16969765.1ec/0_8be8b_b7f4ced3_L.png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овые схемы вышивки - Татка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548680"/>
            <a:ext cx="3606410" cy="3600400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1748" name="Picture 4" descr="Версия для печат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2996952"/>
            <a:ext cx="4741631" cy="3312368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na Breathtaking Design Dress &amp; Co. - Интернет магазины товаров мелкими партиями, Лучшие продажи бесплатная доставка дамы секс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620688"/>
            <a:ext cx="2653256" cy="3384376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2772" name="Picture 4" descr="Цветы в прическу невесты фото - Прически - Фото оригинальных и интересных причесо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412776"/>
            <a:ext cx="3181350" cy="4752976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347048" cy="79695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Цветы - лекарство</a:t>
            </a:r>
            <a:endParaRPr lang="ru-RU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" name="Содержимое 5" descr="ромашка аптечна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1412776"/>
            <a:ext cx="3240360" cy="2430270"/>
          </a:xfrm>
          <a:ln w="31750">
            <a:solidFill>
              <a:srgbClr val="00B050"/>
            </a:solidFill>
          </a:ln>
        </p:spPr>
      </p:pic>
      <p:pic>
        <p:nvPicPr>
          <p:cNvPr id="1026" name="Picture 2" descr="C:\Documents and Settings\User\Мои документы\вальс цветов\зверобой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2420888"/>
            <a:ext cx="3221483" cy="2304256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  <p:pic>
        <p:nvPicPr>
          <p:cNvPr id="1027" name="Picture 3" descr="C:\Documents and Settings\User\Мои документы\вальс цветов\цикори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3284984"/>
            <a:ext cx="2247714" cy="299695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5120" cy="101297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Цветы всегда вдохновляли художников, поэтов, музыкантов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User\Мои документы\вальс цветов\натюр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2871" y="1772816"/>
            <a:ext cx="2794919" cy="25922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2051" name="Picture 3" descr="C:\Documents and Settings\User\Мои документы\вальс цветов\конашевич желт герг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204864"/>
            <a:ext cx="2647695" cy="4032448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вальс цветов\ереванский осенний натюрм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548680"/>
            <a:ext cx="3262358" cy="3498508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</p:pic>
      <p:pic>
        <p:nvPicPr>
          <p:cNvPr id="3075" name="Picture 3" descr="C:\Documents and Settings\User\Мои документы\вальс цветов\еревн ц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2924944"/>
            <a:ext cx="3153544" cy="342181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</p:pic>
      <p:pic>
        <p:nvPicPr>
          <p:cNvPr id="3076" name="Picture 4" descr="C:\Documents and Settings\User\Мои документы\вальс цветов\ереванские ц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620688"/>
            <a:ext cx="2974243" cy="273630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923112" cy="79695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2060"/>
                </a:solidFill>
                <a:latin typeface="Book Antiqua" pitchFamily="18" charset="0"/>
              </a:rPr>
              <a:t>А. Платонов «Сенокос» </a:t>
            </a:r>
            <a:endParaRPr lang="ru-RU" sz="36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098" name="Picture 2" descr="C:\Documents and Settings\User\Мои документы\вальс цветов\платонов сенок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844824"/>
            <a:ext cx="5781410" cy="4061048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1084982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2060"/>
                </a:solidFill>
                <a:latin typeface="Book Antiqua" pitchFamily="18" charset="0"/>
              </a:rPr>
              <a:t>А. Герасимов </a:t>
            </a:r>
            <a:br>
              <a:rPr lang="ru-RU" sz="36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Book Antiqua" pitchFamily="18" charset="0"/>
              </a:rPr>
              <a:t>«Полдень. Теплый дождь» </a:t>
            </a:r>
            <a:endParaRPr lang="ru-RU" sz="36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122" name="Picture 2" descr="C:\Documents and Settings\User\Мои документы\вальс цветов\полдень тёплый дож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556792"/>
            <a:ext cx="3128658" cy="4525963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145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ВАЛЬС ЦВЕТОВ</vt:lpstr>
      <vt:lpstr>Где мы видим цветы?</vt:lpstr>
      <vt:lpstr>Слайд 3</vt:lpstr>
      <vt:lpstr>Слайд 4</vt:lpstr>
      <vt:lpstr>Цветы - лекарство</vt:lpstr>
      <vt:lpstr>Цветы всегда вдохновляли художников, поэтов, музыкантов.  </vt:lpstr>
      <vt:lpstr>Слайд 7</vt:lpstr>
      <vt:lpstr>А. Платонов «Сенокос» </vt:lpstr>
      <vt:lpstr>А. Герасимов  «Полдень. Теплый дождь» </vt:lpstr>
      <vt:lpstr>Много лет назад в Греции и Италии люди в праздник украшали свои дома венками и гирляндами из цветов</vt:lpstr>
      <vt:lpstr>Во время праздников и хороводов девушки на Руси украшали свои головы венками из цветов</vt:lpstr>
      <vt:lpstr>Невестам дарили белые розы, а в праздники друг другу – яркие розы</vt:lpstr>
      <vt:lpstr>Искусство составления композиций из цветов – икебана </vt:lpstr>
      <vt:lpstr>Цветы являются зелёными барометрами</vt:lpstr>
      <vt:lpstr>Слайд 15</vt:lpstr>
      <vt:lpstr>Слайд 16</vt:lpstr>
      <vt:lpstr>Первые цветочные часы были составлены  250 лет назад шведским ботаником  Карлом Линнеем</vt:lpstr>
      <vt:lpstr>Красная книга</vt:lpstr>
      <vt:lpstr>Спасибо за внимание!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2014-06-15T06:06:52Z</dcterms:created>
  <dcterms:modified xsi:type="dcterms:W3CDTF">2015-10-01T13:20:17Z</dcterms:modified>
</cp:coreProperties>
</file>