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5"/>
  </p:notesMasterIdLst>
  <p:sldIdLst>
    <p:sldId id="256" r:id="rId2"/>
    <p:sldId id="257" r:id="rId3"/>
    <p:sldId id="258" r:id="rId4"/>
    <p:sldId id="259" r:id="rId5"/>
    <p:sldId id="262" r:id="rId6"/>
    <p:sldId id="260" r:id="rId7"/>
    <p:sldId id="265" r:id="rId8"/>
    <p:sldId id="261" r:id="rId9"/>
    <p:sldId id="263" r:id="rId10"/>
    <p:sldId id="266" r:id="rId11"/>
    <p:sldId id="264" r:id="rId12"/>
    <p:sldId id="268"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AA6B4-3E10-441D-A0AF-A36F15680C4B}" type="datetimeFigureOut">
              <a:rPr lang="ru-RU" smtClean="0"/>
              <a:t>10.10.2015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06E11-6931-47A6-9036-AA3BE1E6F6BE}" type="slidenum">
              <a:rPr lang="ru-RU" smtClean="0"/>
              <a:t>‹#›</a:t>
            </a:fld>
            <a:endParaRPr lang="ru-RU"/>
          </a:p>
        </p:txBody>
      </p:sp>
    </p:spTree>
    <p:extLst>
      <p:ext uri="{BB962C8B-B14F-4D97-AF65-F5344CB8AC3E}">
        <p14:creationId xmlns:p14="http://schemas.microsoft.com/office/powerpoint/2010/main" val="187497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706E11-6931-47A6-9036-AA3BE1E6F6BE}" type="slidenum">
              <a:rPr lang="ru-RU" smtClean="0"/>
              <a:t>1</a:t>
            </a:fld>
            <a:endParaRPr lang="ru-RU"/>
          </a:p>
        </p:txBody>
      </p:sp>
    </p:spTree>
    <p:extLst>
      <p:ext uri="{BB962C8B-B14F-4D97-AF65-F5344CB8AC3E}">
        <p14:creationId xmlns:p14="http://schemas.microsoft.com/office/powerpoint/2010/main" val="294982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4460167-9AA5-4170-BC53-B18E26F715C1}" type="datetimeFigureOut">
              <a:rPr lang="ru-RU" smtClean="0"/>
              <a:t>10.10.2015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E74AF62-4767-471B-A831-D6520D2EF03C}"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4460167-9AA5-4170-BC53-B18E26F715C1}" type="datetimeFigureOut">
              <a:rPr lang="ru-RU" smtClean="0"/>
              <a:t>10.10.2015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74AF62-4767-471B-A831-D6520D2EF03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4460167-9AA5-4170-BC53-B18E26F715C1}" type="datetimeFigureOut">
              <a:rPr lang="ru-RU" smtClean="0"/>
              <a:t>10.10.2015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74AF62-4767-471B-A831-D6520D2EF03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460167-9AA5-4170-BC53-B18E26F715C1}" type="datetimeFigureOut">
              <a:rPr lang="ru-RU" smtClean="0"/>
              <a:t>10.10.2015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74AF62-4767-471B-A831-D6520D2EF03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460167-9AA5-4170-BC53-B18E26F715C1}" type="datetimeFigureOut">
              <a:rPr lang="ru-RU" smtClean="0"/>
              <a:t>10.10.2015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74AF62-4767-471B-A831-D6520D2EF03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4460167-9AA5-4170-BC53-B18E26F715C1}" type="datetimeFigureOut">
              <a:rPr lang="ru-RU" smtClean="0"/>
              <a:t>10.10.2015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74AF62-4767-471B-A831-D6520D2EF03C}"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4460167-9AA5-4170-BC53-B18E26F715C1}" type="datetimeFigureOut">
              <a:rPr lang="ru-RU" smtClean="0"/>
              <a:t>10.10.2015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74AF62-4767-471B-A831-D6520D2EF03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4460167-9AA5-4170-BC53-B18E26F715C1}" type="datetimeFigureOut">
              <a:rPr lang="ru-RU" smtClean="0"/>
              <a:t>10.10.2015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74AF62-4767-471B-A831-D6520D2EF03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60167-9AA5-4170-BC53-B18E26F715C1}" type="datetimeFigureOut">
              <a:rPr lang="ru-RU" smtClean="0"/>
              <a:t>10.10.2015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74AF62-4767-471B-A831-D6520D2EF03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460167-9AA5-4170-BC53-B18E26F715C1}" type="datetimeFigureOut">
              <a:rPr lang="ru-RU" smtClean="0"/>
              <a:t>10.10.2015</a:t>
            </a:fld>
            <a:endParaRPr lang="ru-RU"/>
          </a:p>
        </p:txBody>
      </p:sp>
      <p:sp>
        <p:nvSpPr>
          <p:cNvPr id="7" name="Slide Number Placeholder 6"/>
          <p:cNvSpPr>
            <a:spLocks noGrp="1"/>
          </p:cNvSpPr>
          <p:nvPr>
            <p:ph type="sldNum" sz="quarter" idx="12"/>
          </p:nvPr>
        </p:nvSpPr>
        <p:spPr/>
        <p:txBody>
          <a:bodyPr/>
          <a:lstStyle/>
          <a:p>
            <a:fld id="{5E74AF62-4767-471B-A831-D6520D2EF03C}"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460167-9AA5-4170-BC53-B18E26F715C1}" type="datetimeFigureOut">
              <a:rPr lang="ru-RU" smtClean="0"/>
              <a:t>10.10.2015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5E74AF62-4767-471B-A831-D6520D2EF03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4460167-9AA5-4170-BC53-B18E26F715C1}" type="datetimeFigureOut">
              <a:rPr lang="ru-RU" smtClean="0"/>
              <a:t>10.10.2015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E74AF62-4767-471B-A831-D6520D2EF03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2"/>
            <a:ext cx="7772400" cy="2543596"/>
          </a:xfrm>
        </p:spPr>
        <p:txBody>
          <a:bodyPr>
            <a:normAutofit fontScale="90000"/>
          </a:bodyPr>
          <a:lstStyle/>
          <a:p>
            <a:pPr algn="ctr"/>
            <a:r>
              <a:rPr lang="ru-RU" b="1" dirty="0" smtClean="0"/>
              <a:t>Художественно - творческий проект для педагогов и родителей. </a:t>
            </a:r>
            <a:br>
              <a:rPr lang="ru-RU" b="1" dirty="0" smtClean="0"/>
            </a:br>
            <a:r>
              <a:rPr lang="ru-RU" b="1" dirty="0" smtClean="0"/>
              <a:t>Техника </a:t>
            </a:r>
            <a:r>
              <a:rPr lang="ru-RU" b="1" dirty="0" err="1" smtClean="0"/>
              <a:t>пейп</a:t>
            </a:r>
            <a:r>
              <a:rPr lang="ru-RU" b="1" dirty="0" smtClean="0"/>
              <a:t>-арт. </a:t>
            </a:r>
            <a:br>
              <a:rPr lang="ru-RU" b="1" dirty="0" smtClean="0"/>
            </a:br>
            <a:r>
              <a:rPr lang="ru-RU" b="1" dirty="0" smtClean="0"/>
              <a:t>«Забавные птички»</a:t>
            </a:r>
            <a:endParaRPr lang="ru-RU" b="1" dirty="0"/>
          </a:p>
        </p:txBody>
      </p:sp>
      <p:sp>
        <p:nvSpPr>
          <p:cNvPr id="3" name="Подзаголовок 2"/>
          <p:cNvSpPr>
            <a:spLocks noGrp="1"/>
          </p:cNvSpPr>
          <p:nvPr>
            <p:ph type="subTitle" idx="1"/>
          </p:nvPr>
        </p:nvSpPr>
        <p:spPr>
          <a:xfrm>
            <a:off x="1371600" y="3556000"/>
            <a:ext cx="6400800" cy="1961231"/>
          </a:xfrm>
        </p:spPr>
        <p:txBody>
          <a:bodyPr>
            <a:normAutofit lnSpcReduction="10000"/>
          </a:bodyPr>
          <a:lstStyle/>
          <a:p>
            <a:pPr algn="ctr"/>
            <a:r>
              <a:rPr lang="ru-RU" dirty="0" smtClean="0"/>
              <a:t>Рассчитано на детей 6-7 лет</a:t>
            </a:r>
          </a:p>
          <a:p>
            <a:pPr algn="l"/>
            <a:endParaRPr lang="ru-RU" dirty="0" smtClean="0"/>
          </a:p>
          <a:p>
            <a:pPr algn="l"/>
            <a:endParaRPr lang="ru-RU" dirty="0" smtClean="0"/>
          </a:p>
          <a:p>
            <a:pPr algn="l"/>
            <a:r>
              <a:rPr lang="ru-RU" sz="2000" dirty="0" smtClean="0"/>
              <a:t>Автор проекта</a:t>
            </a:r>
          </a:p>
          <a:p>
            <a:pPr algn="l"/>
            <a:r>
              <a:rPr lang="ru-RU" sz="2000" dirty="0" smtClean="0"/>
              <a:t>Андреева Светлана Александровна, воспитатель</a:t>
            </a:r>
            <a:endParaRPr lang="ru-RU" sz="2000" dirty="0"/>
          </a:p>
        </p:txBody>
      </p:sp>
    </p:spTree>
    <p:extLst>
      <p:ext uri="{BB962C8B-B14F-4D97-AF65-F5344CB8AC3E}">
        <p14:creationId xmlns:p14="http://schemas.microsoft.com/office/powerpoint/2010/main" val="3792406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332656"/>
            <a:ext cx="7024744" cy="1143000"/>
          </a:xfrm>
        </p:spPr>
        <p:txBody>
          <a:bodyPr>
            <a:normAutofit/>
          </a:bodyPr>
          <a:lstStyle/>
          <a:p>
            <a:pPr algn="ctr"/>
            <a:r>
              <a:rPr lang="ru-RU" dirty="0" smtClean="0"/>
              <a:t>Делаем птичке голову</a:t>
            </a:r>
            <a:endParaRPr lang="ru-RU" dirty="0"/>
          </a:p>
        </p:txBody>
      </p:sp>
      <p:sp>
        <p:nvSpPr>
          <p:cNvPr id="2" name="Объект 1"/>
          <p:cNvSpPr>
            <a:spLocks noGrp="1"/>
          </p:cNvSpPr>
          <p:nvPr>
            <p:ph idx="1"/>
          </p:nvPr>
        </p:nvSpPr>
        <p:spPr>
          <a:xfrm>
            <a:off x="827584" y="1988840"/>
            <a:ext cx="7408333" cy="4104456"/>
          </a:xfrm>
        </p:spPr>
        <p:txBody>
          <a:bodyPr>
            <a:normAutofit/>
          </a:bodyPr>
          <a:lstStyle/>
          <a:p>
            <a:pPr marL="0" indent="0">
              <a:buNone/>
            </a:pPr>
            <a:r>
              <a:rPr lang="ru-RU" sz="3600" dirty="0" smtClean="0"/>
              <a:t>	Берём цветную нить, измеряем голову птичке от клювика до шейки, отрываем нить. Намазываем на рисунке контур головы и наклеиваем нити. </a:t>
            </a:r>
            <a:endParaRPr lang="ru-RU" sz="3600" dirty="0"/>
          </a:p>
        </p:txBody>
      </p:sp>
    </p:spTree>
    <p:extLst>
      <p:ext uri="{BB962C8B-B14F-4D97-AF65-F5344CB8AC3E}">
        <p14:creationId xmlns:p14="http://schemas.microsoft.com/office/powerpoint/2010/main" val="2689681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548680"/>
            <a:ext cx="7024744" cy="1143000"/>
          </a:xfrm>
        </p:spPr>
        <p:txBody>
          <a:bodyPr>
            <a:normAutofit fontScale="90000"/>
          </a:bodyPr>
          <a:lstStyle/>
          <a:p>
            <a:pPr algn="ctr"/>
            <a:r>
              <a:rPr lang="ru-RU" dirty="0" smtClean="0"/>
              <a:t>Делаем птичке глазки, клюв и голову</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2276872"/>
            <a:ext cx="3528392" cy="2646294"/>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88840"/>
            <a:ext cx="2652847" cy="35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41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692696"/>
            <a:ext cx="7024744" cy="1143000"/>
          </a:xfrm>
        </p:spPr>
        <p:txBody>
          <a:bodyPr>
            <a:normAutofit fontScale="90000"/>
          </a:bodyPr>
          <a:lstStyle/>
          <a:p>
            <a:pPr algn="ctr"/>
            <a:r>
              <a:rPr lang="ru-RU" dirty="0" smtClean="0"/>
              <a:t>С помощью салфеточных нитей делаем остальное</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916832"/>
            <a:ext cx="5409637" cy="4057228"/>
          </a:xfrm>
        </p:spPr>
      </p:pic>
    </p:spTree>
    <p:extLst>
      <p:ext uri="{BB962C8B-B14F-4D97-AF65-F5344CB8AC3E}">
        <p14:creationId xmlns:p14="http://schemas.microsoft.com/office/powerpoint/2010/main" val="2717422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332656"/>
            <a:ext cx="7024744" cy="1143000"/>
          </a:xfrm>
        </p:spPr>
        <p:txBody>
          <a:bodyPr/>
          <a:lstStyle/>
          <a:p>
            <a:pPr algn="ctr"/>
            <a:r>
              <a:rPr lang="ru-RU" dirty="0" smtClean="0"/>
              <a:t>Птички готовы</a:t>
            </a:r>
            <a:endParaRPr lang="ru-RU" dirty="0"/>
          </a:p>
        </p:txBody>
      </p:sp>
      <p:sp>
        <p:nvSpPr>
          <p:cNvPr id="2" name="Объект 1"/>
          <p:cNvSpPr>
            <a:spLocks noGrp="1"/>
          </p:cNvSpPr>
          <p:nvPr>
            <p:ph idx="1"/>
          </p:nvPr>
        </p:nvSpPr>
        <p:spPr>
          <a:xfrm>
            <a:off x="1043492" y="1628800"/>
            <a:ext cx="6777317" cy="4203829"/>
          </a:xfrm>
        </p:spPr>
        <p:txBody>
          <a:bodyPr>
            <a:normAutofit lnSpcReduction="10000"/>
          </a:bodyPr>
          <a:lstStyle/>
          <a:p>
            <a:pPr marL="0" indent="0">
              <a:buNone/>
            </a:pPr>
            <a:r>
              <a:rPr lang="ru-RU" dirty="0"/>
              <a:t>	</a:t>
            </a:r>
            <a:r>
              <a:rPr lang="ru-RU" sz="2800" dirty="0" smtClean="0"/>
              <a:t>Сушим птичек до полного высыхания. Покрываем разведённым водой клеем ПВА, высушиваем, ещё раз покрываем тем же раствором.</a:t>
            </a:r>
          </a:p>
          <a:p>
            <a:pPr marL="0" indent="0">
              <a:buNone/>
            </a:pPr>
            <a:r>
              <a:rPr lang="ru-RU" sz="2800" dirty="0" smtClean="0"/>
              <a:t>	На дощечке губкой можно сделать фон акриловой краской или акрилом + гуашь. Когда изделие высохнет, можно покрыть акриловым/яхтенным лаком.</a:t>
            </a:r>
            <a:endParaRPr lang="ru-RU" sz="2800" dirty="0"/>
          </a:p>
        </p:txBody>
      </p:sp>
    </p:spTree>
    <p:extLst>
      <p:ext uri="{BB962C8B-B14F-4D97-AF65-F5344CB8AC3E}">
        <p14:creationId xmlns:p14="http://schemas.microsoft.com/office/powerpoint/2010/main" val="3246152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49582" y="332656"/>
            <a:ext cx="7024744" cy="1143000"/>
          </a:xfrm>
        </p:spPr>
        <p:txBody>
          <a:bodyPr/>
          <a:lstStyle/>
          <a:p>
            <a:pPr algn="ctr"/>
            <a:r>
              <a:rPr lang="ru-RU" dirty="0" smtClean="0"/>
              <a:t>Что такое </a:t>
            </a:r>
            <a:r>
              <a:rPr lang="ru-RU" dirty="0" err="1" smtClean="0"/>
              <a:t>пейп</a:t>
            </a:r>
            <a:r>
              <a:rPr lang="ru-RU" dirty="0" smtClean="0"/>
              <a:t>-арт?</a:t>
            </a:r>
            <a:endParaRPr lang="ru-RU" dirty="0"/>
          </a:p>
        </p:txBody>
      </p:sp>
      <p:sp>
        <p:nvSpPr>
          <p:cNvPr id="2" name="Объект 1"/>
          <p:cNvSpPr>
            <a:spLocks noGrp="1"/>
          </p:cNvSpPr>
          <p:nvPr>
            <p:ph idx="1"/>
          </p:nvPr>
        </p:nvSpPr>
        <p:spPr>
          <a:xfrm>
            <a:off x="1043608" y="1556792"/>
            <a:ext cx="7408333" cy="3450696"/>
          </a:xfrm>
        </p:spPr>
        <p:txBody>
          <a:bodyPr/>
          <a:lstStyle/>
          <a:p>
            <a:pPr marL="0" indent="0">
              <a:buNone/>
            </a:pPr>
            <a:r>
              <a:rPr lang="ru-RU" dirty="0"/>
              <a:t>	</a:t>
            </a:r>
            <a:r>
              <a:rPr lang="en-US" sz="2000" dirty="0" smtClean="0"/>
              <a:t>Paper-art </a:t>
            </a:r>
            <a:r>
              <a:rPr lang="ru-RU" sz="2000" dirty="0" smtClean="0"/>
              <a:t>или «</a:t>
            </a:r>
            <a:r>
              <a:rPr lang="ru-RU" sz="2000" dirty="0" err="1" smtClean="0"/>
              <a:t>пейп</a:t>
            </a:r>
            <a:r>
              <a:rPr lang="ru-RU" sz="2000" dirty="0" smtClean="0"/>
              <a:t>-арт» – «бумажное искусство». Автором этой техники является Татьяна Сорокина - художник, руководитель студии «Акварель». Раньше техника называлась «салфеточная пластика». В этой технике можно украсить вазу, шкатулку, бутылку, коробочку, всё, что угодно.</a:t>
            </a:r>
            <a:endParaRPr lang="ru-RU" sz="20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733918"/>
            <a:ext cx="1584176" cy="238924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5" y="3733918"/>
            <a:ext cx="2736304" cy="2320596"/>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3733919"/>
            <a:ext cx="2564491" cy="1711305"/>
          </a:xfrm>
          <a:prstGeom prst="rect">
            <a:avLst/>
          </a:prstGeom>
        </p:spPr>
      </p:pic>
    </p:spTree>
    <p:extLst>
      <p:ext uri="{BB962C8B-B14F-4D97-AF65-F5344CB8AC3E}">
        <p14:creationId xmlns:p14="http://schemas.microsoft.com/office/powerpoint/2010/main" val="340301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332656"/>
            <a:ext cx="7024744" cy="1143000"/>
          </a:xfrm>
        </p:spPr>
        <p:txBody>
          <a:bodyPr/>
          <a:lstStyle/>
          <a:p>
            <a:pPr algn="ctr"/>
            <a:r>
              <a:rPr lang="ru-RU" dirty="0" smtClean="0"/>
              <a:t>«Забавные птички»</a:t>
            </a:r>
            <a:endParaRPr lang="ru-RU" dirty="0"/>
          </a:p>
        </p:txBody>
      </p:sp>
      <p:sp>
        <p:nvSpPr>
          <p:cNvPr id="2" name="Объект 1"/>
          <p:cNvSpPr>
            <a:spLocks noGrp="1"/>
          </p:cNvSpPr>
          <p:nvPr>
            <p:ph idx="1"/>
          </p:nvPr>
        </p:nvSpPr>
        <p:spPr>
          <a:xfrm>
            <a:off x="903837" y="1700808"/>
            <a:ext cx="7408333" cy="3450696"/>
          </a:xfrm>
        </p:spPr>
        <p:txBody>
          <a:bodyPr/>
          <a:lstStyle/>
          <a:p>
            <a:pPr marL="0" indent="0">
              <a:buNone/>
            </a:pPr>
            <a:r>
              <a:rPr lang="ru-RU" dirty="0" smtClean="0"/>
              <a:t>	Сегодня мы сделаем картину «Забавные птички».</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331" y="2636912"/>
            <a:ext cx="4608512" cy="3456384"/>
          </a:xfrm>
          <a:prstGeom prst="rect">
            <a:avLst/>
          </a:prstGeom>
        </p:spPr>
      </p:pic>
    </p:spTree>
    <p:extLst>
      <p:ext uri="{BB962C8B-B14F-4D97-AF65-F5344CB8AC3E}">
        <p14:creationId xmlns:p14="http://schemas.microsoft.com/office/powerpoint/2010/main" val="13811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332656"/>
            <a:ext cx="7024744" cy="1143000"/>
          </a:xfrm>
        </p:spPr>
        <p:txBody>
          <a:bodyPr/>
          <a:lstStyle/>
          <a:p>
            <a:pPr algn="ctr"/>
            <a:r>
              <a:rPr lang="ru-RU" dirty="0" smtClean="0"/>
              <a:t>Для работы необходимо:</a:t>
            </a:r>
            <a:endParaRPr lang="ru-RU" dirty="0"/>
          </a:p>
        </p:txBody>
      </p:sp>
      <p:sp>
        <p:nvSpPr>
          <p:cNvPr id="2" name="Объект 1"/>
          <p:cNvSpPr>
            <a:spLocks noGrp="1"/>
          </p:cNvSpPr>
          <p:nvPr>
            <p:ph idx="1"/>
          </p:nvPr>
        </p:nvSpPr>
        <p:spPr>
          <a:xfrm>
            <a:off x="899592" y="1700808"/>
            <a:ext cx="7408333" cy="4032448"/>
          </a:xfrm>
        </p:spPr>
        <p:txBody>
          <a:bodyPr>
            <a:normAutofit lnSpcReduction="10000"/>
          </a:bodyPr>
          <a:lstStyle/>
          <a:p>
            <a:pPr>
              <a:buFont typeface="Wingdings" panose="05000000000000000000" pitchFamily="2" charset="2"/>
              <a:buChar char="v"/>
            </a:pPr>
            <a:r>
              <a:rPr lang="ru-RU" dirty="0" smtClean="0"/>
              <a:t>Небольшая </a:t>
            </a:r>
            <a:r>
              <a:rPr lang="ru-RU" dirty="0" err="1" smtClean="0"/>
              <a:t>досочка</a:t>
            </a:r>
            <a:r>
              <a:rPr lang="ru-RU" dirty="0" smtClean="0"/>
              <a:t> ДВП;</a:t>
            </a:r>
          </a:p>
          <a:p>
            <a:pPr>
              <a:buFont typeface="Wingdings" panose="05000000000000000000" pitchFamily="2" charset="2"/>
              <a:buChar char="v"/>
            </a:pPr>
            <a:r>
              <a:rPr lang="ru-RU" dirty="0" smtClean="0"/>
              <a:t>Клей ПВА;</a:t>
            </a:r>
            <a:endParaRPr lang="ru-RU" dirty="0"/>
          </a:p>
          <a:p>
            <a:pPr>
              <a:buFont typeface="Wingdings" panose="05000000000000000000" pitchFamily="2" charset="2"/>
              <a:buChar char="v"/>
            </a:pPr>
            <a:r>
              <a:rPr lang="ru-RU" dirty="0" smtClean="0"/>
              <a:t>Баночка для клея;</a:t>
            </a:r>
          </a:p>
          <a:p>
            <a:pPr>
              <a:buFont typeface="Wingdings" panose="05000000000000000000" pitchFamily="2" charset="2"/>
              <a:buChar char="v"/>
            </a:pPr>
            <a:r>
              <a:rPr lang="ru-RU" dirty="0" smtClean="0"/>
              <a:t>Кисть для клея;</a:t>
            </a:r>
          </a:p>
          <a:p>
            <a:pPr>
              <a:buFont typeface="Wingdings" panose="05000000000000000000" pitchFamily="2" charset="2"/>
              <a:buChar char="v"/>
            </a:pPr>
            <a:r>
              <a:rPr lang="ru-RU" dirty="0" smtClean="0"/>
              <a:t>Стакан/мисочка с водой;</a:t>
            </a:r>
          </a:p>
          <a:p>
            <a:pPr>
              <a:buFont typeface="Wingdings" panose="05000000000000000000" pitchFamily="2" charset="2"/>
              <a:buChar char="v"/>
            </a:pPr>
            <a:r>
              <a:rPr lang="ru-RU" dirty="0" smtClean="0"/>
              <a:t>Бумажные салфетки разных цветов (в зависимости от того, какие цвета Вы хотите использовать);</a:t>
            </a:r>
          </a:p>
          <a:p>
            <a:pPr>
              <a:buFont typeface="Wingdings" panose="05000000000000000000" pitchFamily="2" charset="2"/>
              <a:buChar char="v"/>
            </a:pPr>
            <a:r>
              <a:rPr lang="ru-RU" dirty="0" smtClean="0"/>
              <a:t>Чистая тряпочка;</a:t>
            </a:r>
          </a:p>
          <a:p>
            <a:pPr>
              <a:buFont typeface="Wingdings" panose="05000000000000000000" pitchFamily="2" charset="2"/>
              <a:buChar char="v"/>
            </a:pPr>
            <a:r>
              <a:rPr lang="ru-RU" dirty="0" smtClean="0"/>
              <a:t>Ножницы.</a:t>
            </a:r>
          </a:p>
        </p:txBody>
      </p:sp>
    </p:spTree>
    <p:extLst>
      <p:ext uri="{BB962C8B-B14F-4D97-AF65-F5344CB8AC3E}">
        <p14:creationId xmlns:p14="http://schemas.microsoft.com/office/powerpoint/2010/main" val="2451149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332656"/>
            <a:ext cx="7024744" cy="1143000"/>
          </a:xfrm>
        </p:spPr>
        <p:txBody>
          <a:bodyPr/>
          <a:lstStyle/>
          <a:p>
            <a:pPr algn="ctr"/>
            <a:r>
              <a:rPr lang="ru-RU" dirty="0" smtClean="0"/>
              <a:t>Делаем эскиз птичек</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700808"/>
            <a:ext cx="5791143" cy="4345260"/>
          </a:xfrm>
        </p:spPr>
      </p:pic>
    </p:spTree>
    <p:extLst>
      <p:ext uri="{BB962C8B-B14F-4D97-AF65-F5344CB8AC3E}">
        <p14:creationId xmlns:p14="http://schemas.microsoft.com/office/powerpoint/2010/main" val="758408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620688"/>
            <a:ext cx="7024744" cy="1693992"/>
          </a:xfrm>
        </p:spPr>
        <p:txBody>
          <a:bodyPr>
            <a:normAutofit fontScale="90000"/>
          </a:bodyPr>
          <a:lstStyle/>
          <a:p>
            <a:pPr algn="ctr"/>
            <a:r>
              <a:rPr lang="ru-RU" dirty="0" smtClean="0"/>
              <a:t/>
            </a:r>
            <a:br>
              <a:rPr lang="ru-RU" dirty="0" smtClean="0"/>
            </a:br>
            <a:r>
              <a:rPr lang="ru-RU" dirty="0"/>
              <a:t/>
            </a:r>
            <a:br>
              <a:rPr lang="ru-RU" dirty="0"/>
            </a:br>
            <a:r>
              <a:rPr lang="ru-RU" dirty="0" smtClean="0"/>
              <a:t/>
            </a:r>
            <a:br>
              <a:rPr lang="ru-RU" dirty="0" smtClean="0"/>
            </a:br>
            <a:r>
              <a:rPr lang="ru-RU" dirty="0" smtClean="0"/>
              <a:t>Нарезаем разноцветные салфетки на полоски</a:t>
            </a:r>
            <a:br>
              <a:rPr lang="ru-RU" dirty="0" smtClean="0"/>
            </a:br>
            <a:r>
              <a:rPr lang="ru-RU" dirty="0" smtClean="0"/>
              <a:t>(1 – 1,5 см шириной)</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4335" y="2324100"/>
            <a:ext cx="4674342" cy="3508375"/>
          </a:xfrm>
        </p:spPr>
      </p:pic>
    </p:spTree>
    <p:extLst>
      <p:ext uri="{BB962C8B-B14F-4D97-AF65-F5344CB8AC3E}">
        <p14:creationId xmlns:p14="http://schemas.microsoft.com/office/powerpoint/2010/main" val="2366590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332656"/>
            <a:ext cx="7024744" cy="1143000"/>
          </a:xfrm>
        </p:spPr>
        <p:txBody>
          <a:bodyPr>
            <a:normAutofit fontScale="90000"/>
          </a:bodyPr>
          <a:lstStyle/>
          <a:p>
            <a:r>
              <a:rPr lang="ru-RU" dirty="0" smtClean="0"/>
              <a:t>Скручиваем салфетки в нити</a:t>
            </a:r>
            <a:endParaRPr lang="ru-RU" dirty="0"/>
          </a:p>
        </p:txBody>
      </p:sp>
      <p:sp>
        <p:nvSpPr>
          <p:cNvPr id="2" name="Объект 1"/>
          <p:cNvSpPr>
            <a:spLocks noGrp="1"/>
          </p:cNvSpPr>
          <p:nvPr>
            <p:ph idx="1"/>
          </p:nvPr>
        </p:nvSpPr>
        <p:spPr>
          <a:xfrm>
            <a:off x="899592" y="1556792"/>
            <a:ext cx="7408333" cy="3960440"/>
          </a:xfrm>
        </p:spPr>
        <p:txBody>
          <a:bodyPr/>
          <a:lstStyle/>
          <a:p>
            <a:pPr marL="0" indent="0">
              <a:buNone/>
            </a:pPr>
            <a:r>
              <a:rPr lang="ru-RU" dirty="0" smtClean="0"/>
              <a:t>	Берём </a:t>
            </a:r>
            <a:r>
              <a:rPr lang="ru-RU" dirty="0"/>
              <a:t>полоску, окунаем в воду, быстро вытаскиваем, чтобы не размокла. Аккуратно начинаем скручивать в нити. Так делаем со всеми полосками</a:t>
            </a:r>
            <a:r>
              <a:rPr lang="ru-RU"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7956" y="2780928"/>
            <a:ext cx="4416491" cy="3312368"/>
          </a:xfrm>
          <a:prstGeom prst="rect">
            <a:avLst/>
          </a:prstGeom>
        </p:spPr>
      </p:pic>
    </p:spTree>
    <p:extLst>
      <p:ext uri="{BB962C8B-B14F-4D97-AF65-F5344CB8AC3E}">
        <p14:creationId xmlns:p14="http://schemas.microsoft.com/office/powerpoint/2010/main" val="113272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23624" y="620688"/>
            <a:ext cx="7024744" cy="1143000"/>
          </a:xfrm>
        </p:spPr>
        <p:txBody>
          <a:bodyPr>
            <a:normAutofit fontScale="90000"/>
          </a:bodyPr>
          <a:lstStyle/>
          <a:p>
            <a:pPr algn="ctr"/>
            <a:r>
              <a:rPr lang="ru-RU" dirty="0" smtClean="0"/>
              <a:t>Раскладываем нити по цветам</a:t>
            </a:r>
            <a:endParaRPr lang="ru-RU" dirty="0"/>
          </a:p>
        </p:txBody>
      </p:sp>
      <p:sp>
        <p:nvSpPr>
          <p:cNvPr id="2" name="Объект 1"/>
          <p:cNvSpPr>
            <a:spLocks noGrp="1"/>
          </p:cNvSpPr>
          <p:nvPr>
            <p:ph idx="1"/>
          </p:nvPr>
        </p:nvSpPr>
        <p:spPr>
          <a:xfrm>
            <a:off x="816649" y="1927322"/>
            <a:ext cx="7408333" cy="4093966"/>
          </a:xfrm>
        </p:spPr>
        <p:txBody>
          <a:bodyPr/>
          <a:lstStyle/>
          <a:p>
            <a:pPr marL="0" indent="0">
              <a:buNone/>
            </a:pPr>
            <a:r>
              <a:rPr lang="ru-RU" dirty="0" smtClean="0"/>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1772816"/>
            <a:ext cx="5832648" cy="4374486"/>
          </a:xfrm>
          <a:prstGeom prst="rect">
            <a:avLst/>
          </a:prstGeom>
        </p:spPr>
      </p:pic>
    </p:spTree>
    <p:extLst>
      <p:ext uri="{BB962C8B-B14F-4D97-AF65-F5344CB8AC3E}">
        <p14:creationId xmlns:p14="http://schemas.microsoft.com/office/powerpoint/2010/main" val="22035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548680"/>
            <a:ext cx="7024744" cy="1143000"/>
          </a:xfrm>
        </p:spPr>
        <p:txBody>
          <a:bodyPr>
            <a:normAutofit fontScale="90000"/>
          </a:bodyPr>
          <a:lstStyle/>
          <a:p>
            <a:pPr algn="ctr"/>
            <a:r>
              <a:rPr lang="ru-RU" dirty="0" smtClean="0"/>
              <a:t>Делаем птичкам глазки и клювик</a:t>
            </a:r>
            <a:endParaRPr lang="ru-RU" dirty="0"/>
          </a:p>
        </p:txBody>
      </p:sp>
      <p:sp>
        <p:nvSpPr>
          <p:cNvPr id="2" name="Объект 1"/>
          <p:cNvSpPr>
            <a:spLocks noGrp="1"/>
          </p:cNvSpPr>
          <p:nvPr>
            <p:ph idx="1"/>
          </p:nvPr>
        </p:nvSpPr>
        <p:spPr>
          <a:xfrm>
            <a:off x="899592" y="1700808"/>
            <a:ext cx="7408333" cy="4104456"/>
          </a:xfrm>
        </p:spPr>
        <p:txBody>
          <a:bodyPr>
            <a:normAutofit lnSpcReduction="10000"/>
          </a:bodyPr>
          <a:lstStyle/>
          <a:p>
            <a:pPr marL="0" indent="0">
              <a:buNone/>
            </a:pPr>
            <a:r>
              <a:rPr lang="ru-RU" dirty="0" smtClean="0"/>
              <a:t>	Отрываем кончик от самой тёмной нити, слегка смачиваем водой и скатываем в горошинку – зерно. Это будет глаз одной  из птичек. Берём кончик белой салфетки, отрываем. Намазываем на рисунке глаз птички и приклеиваем к нему тёмное зерно, затем кончик белой нити обводим вокруг тёмного зерна, намазываем, приклеиваем. Следующим делаем клювик. Берём жёлтую или серенькую нить, отрываем кончик. На рисунке намазываем клеем клювик птички, приклеиваем нить.</a:t>
            </a:r>
            <a:endParaRPr lang="ru-RU" dirty="0"/>
          </a:p>
        </p:txBody>
      </p:sp>
    </p:spTree>
    <p:extLst>
      <p:ext uri="{BB962C8B-B14F-4D97-AF65-F5344CB8AC3E}">
        <p14:creationId xmlns:p14="http://schemas.microsoft.com/office/powerpoint/2010/main" val="2141102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221</TotalTime>
  <Words>108</Words>
  <Application>Microsoft Office PowerPoint</Application>
  <PresentationFormat>Экран (4:3)</PresentationFormat>
  <Paragraphs>35</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Остин</vt:lpstr>
      <vt:lpstr>Художественно - творческий проект для педагогов и родителей.  Техника пейп-арт.  «Забавные птички»</vt:lpstr>
      <vt:lpstr>Что такое пейп-арт?</vt:lpstr>
      <vt:lpstr>«Забавные птички»</vt:lpstr>
      <vt:lpstr>Для работы необходимо:</vt:lpstr>
      <vt:lpstr>Делаем эскиз птичек</vt:lpstr>
      <vt:lpstr>   Нарезаем разноцветные салфетки на полоски (1 – 1,5 см шириной)</vt:lpstr>
      <vt:lpstr>Скручиваем салфетки в нити</vt:lpstr>
      <vt:lpstr>Раскладываем нити по цветам</vt:lpstr>
      <vt:lpstr>Делаем птичкам глазки и клювик</vt:lpstr>
      <vt:lpstr>Делаем птичке голову</vt:lpstr>
      <vt:lpstr>Делаем птичке глазки, клюв и голову</vt:lpstr>
      <vt:lpstr>С помощью салфеточных нитей делаем остальное</vt:lpstr>
      <vt:lpstr>Птички готовы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Техника пэйп-арт.  «Забавные птички»</dc:title>
  <dc:creator>пр</dc:creator>
  <cp:lastModifiedBy>пр</cp:lastModifiedBy>
  <cp:revision>20</cp:revision>
  <dcterms:created xsi:type="dcterms:W3CDTF">2015-03-18T23:02:01Z</dcterms:created>
  <dcterms:modified xsi:type="dcterms:W3CDTF">2015-10-10T17:43:43Z</dcterms:modified>
</cp:coreProperties>
</file>