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6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35EB-9989-47DC-9092-38FC277BDD7B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4F175-18AB-4FE3-A4CE-FE027498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8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4F175-18AB-4FE3-A4CE-FE027498935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04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4.jpeg"/><Relationship Id="rId7" Type="http://schemas.openxmlformats.org/officeDocument/2006/relationships/image" Target="../media/image37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20.jpg"/><Relationship Id="rId10" Type="http://schemas.openxmlformats.org/officeDocument/2006/relationships/image" Target="../media/image40.jpeg"/><Relationship Id="rId4" Type="http://schemas.openxmlformats.org/officeDocument/2006/relationships/image" Target="../media/image35.jpeg"/><Relationship Id="rId9" Type="http://schemas.openxmlformats.org/officeDocument/2006/relationships/image" Target="../media/image39.jpeg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5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10" Type="http://schemas.openxmlformats.org/officeDocument/2006/relationships/image" Target="../media/image49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957" y="908720"/>
            <a:ext cx="8496944" cy="1440160"/>
          </a:xfrm>
        </p:spPr>
        <p:txBody>
          <a:bodyPr/>
          <a:lstStyle/>
          <a:p>
            <a:r>
              <a:rPr lang="ru-RU" dirty="0" smtClean="0"/>
              <a:t>Занятие по автоматизации звука «Л» в  подготовительной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группе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"/>
            <a:ext cx="7558608" cy="1124743"/>
          </a:xfrm>
        </p:spPr>
        <p:txBody>
          <a:bodyPr/>
          <a:lstStyle/>
          <a:p>
            <a:r>
              <a:rPr lang="ru-RU" dirty="0" smtClean="0"/>
              <a:t>Прогулка в лес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772816"/>
            <a:ext cx="8929688" cy="4499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5974419"/>
            <a:ext cx="8675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Учитель –логопед МБДОУ «</a:t>
            </a:r>
            <a:r>
              <a:rPr lang="ru-RU" dirty="0" err="1" smtClean="0"/>
              <a:t>Стародрожжановский</a:t>
            </a:r>
            <a:r>
              <a:rPr lang="ru-RU" dirty="0" smtClean="0"/>
              <a:t> детский сад №1 «Солнышко»»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</a:t>
            </a:r>
            <a:r>
              <a:rPr lang="ru-RU" dirty="0" err="1" smtClean="0"/>
              <a:t>Амерханова</a:t>
            </a:r>
            <a:r>
              <a:rPr lang="ru-RU" dirty="0" smtClean="0"/>
              <a:t> Эльвира </a:t>
            </a:r>
            <a:r>
              <a:rPr lang="ru-RU" dirty="0" err="1" smtClean="0"/>
              <a:t>Ильгизовна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31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9633">
        <p:cut/>
      </p:transition>
    </mc:Choice>
    <mc:Fallback xmlns="">
      <p:transition advTm="9633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624" y="2820144"/>
            <a:ext cx="5383808" cy="40378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0709" y="132606"/>
            <a:ext cx="5553075" cy="4000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836712"/>
            <a:ext cx="1863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клевер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084168" y="5229200"/>
            <a:ext cx="1964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лютики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37277518"/>
      </p:ext>
    </p:extLst>
  </p:cSld>
  <p:clrMapOvr>
    <a:masterClrMapping/>
  </p:clrMapOvr>
  <p:transition spd="slow" advTm="12948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160"/>
            <a:ext cx="4731263" cy="39809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068960"/>
            <a:ext cx="4572000" cy="37890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120" y="1196752"/>
            <a:ext cx="1993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шмели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301208"/>
            <a:ext cx="2793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мотыльки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35814301"/>
      </p:ext>
    </p:extLst>
  </p:cSld>
  <p:clrMapOvr>
    <a:masterClrMapping/>
  </p:clrMapOvr>
  <p:transition spd="slow" advTm="13712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48"/>
            <a:ext cx="4427984" cy="51053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448"/>
            <a:ext cx="4427985" cy="5105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5229200"/>
            <a:ext cx="1386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лиса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385504"/>
            <a:ext cx="1785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 smtClean="0"/>
          </a:p>
          <a:p>
            <a:r>
              <a:rPr lang="ru-RU" sz="4400" dirty="0"/>
              <a:t> </a:t>
            </a:r>
            <a:r>
              <a:rPr lang="ru-RU" sz="4400" dirty="0" smtClean="0"/>
              <a:t>белка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4684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242">
        <p:fade/>
      </p:transition>
    </mc:Choice>
    <mc:Fallback xmlns="">
      <p:transition spd="med" advTm="142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" y="0"/>
            <a:ext cx="4711420" cy="37170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5880" y="3322340"/>
            <a:ext cx="5608915" cy="35055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8104" y="1412776"/>
            <a:ext cx="1274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лось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5661248"/>
            <a:ext cx="12931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волк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8677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994">
        <p:fade/>
      </p:transition>
    </mc:Choice>
    <mc:Fallback xmlns="">
      <p:transition spd="med" advTm="129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5508104" cy="41310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2867891"/>
            <a:ext cx="4572000" cy="39901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44208" y="1110267"/>
            <a:ext cx="1598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лягушка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5805264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цапля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37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2603">
        <p:cut/>
      </p:transition>
    </mc:Choice>
    <mc:Fallback xmlns="">
      <p:transition advTm="12603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      ФИЗМИНУТКА</a:t>
            </a:r>
          </a:p>
          <a:p>
            <a:endParaRPr lang="ru-RU" sz="3200" dirty="0" smtClean="0"/>
          </a:p>
          <a:p>
            <a:r>
              <a:rPr lang="ru-RU" sz="3200" dirty="0" smtClean="0"/>
              <a:t>     Мы по лесу шли, шли,</a:t>
            </a:r>
          </a:p>
          <a:p>
            <a:r>
              <a:rPr lang="ru-RU" sz="3200" dirty="0" smtClean="0"/>
              <a:t>      Земляничку нашли</a:t>
            </a:r>
          </a:p>
          <a:p>
            <a:r>
              <a:rPr lang="ru-RU" sz="3200" dirty="0" smtClean="0"/>
              <a:t>      Сели, съели, дальше пошли.</a:t>
            </a:r>
          </a:p>
          <a:p>
            <a:r>
              <a:rPr lang="ru-RU" sz="3200" dirty="0" smtClean="0"/>
              <a:t>      Мы по лесу шли, шли, шли</a:t>
            </a:r>
          </a:p>
          <a:p>
            <a:r>
              <a:rPr lang="ru-RU" sz="3200" dirty="0" smtClean="0"/>
              <a:t>       И малину нашли.</a:t>
            </a:r>
          </a:p>
          <a:p>
            <a:r>
              <a:rPr lang="ru-RU" sz="3200" dirty="0" smtClean="0"/>
              <a:t>      Присядем на полянке и отдохнем.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970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2769">
        <p:circle/>
      </p:transition>
    </mc:Choice>
    <mc:Fallback xmlns="">
      <p:transition spd="slow" advTm="12769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9375"/>
            <a:ext cx="5312169" cy="37096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3266946"/>
            <a:ext cx="5292080" cy="35910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8104" y="908720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земляника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229200"/>
            <a:ext cx="210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клюква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77783186"/>
      </p:ext>
    </p:extLst>
  </p:cSld>
  <p:clrMapOvr>
    <a:masterClrMapping/>
  </p:clrMapOvr>
  <p:transition spd="slow" advTm="13354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0050"/>
            <a:ext cx="5332839" cy="35330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3050958"/>
            <a:ext cx="5076056" cy="38070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4128" y="1340768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облепиха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5517232"/>
            <a:ext cx="175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малина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12465174"/>
      </p:ext>
    </p:extLst>
  </p:cSld>
  <p:clrMapOvr>
    <a:masterClrMapping/>
  </p:clrMapOvr>
  <p:transition spd="slow" advTm="9504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392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653137"/>
            <a:ext cx="41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Варенье из калины-…..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малины-……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облепихи-……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клюквы-…….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73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6405">
        <p:circle/>
      </p:transition>
    </mc:Choice>
    <mc:Fallback xmlns="">
      <p:transition spd="slow" advTm="16405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8871" y="276089"/>
            <a:ext cx="2675396" cy="197156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5555" y="2465429"/>
            <a:ext cx="2411760" cy="18088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19853"/>
            <a:ext cx="2854896" cy="21411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7" y="4492028"/>
            <a:ext cx="2987823" cy="21540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144" y="4784996"/>
            <a:ext cx="3036106" cy="1861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2100" y="206172"/>
            <a:ext cx="2102201" cy="21022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529" y="2710083"/>
            <a:ext cx="2434882" cy="18710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4217" y="2367140"/>
            <a:ext cx="3404654" cy="21279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5733"/>
            <a:ext cx="2854896" cy="214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11317"/>
      </p:ext>
    </p:extLst>
  </p:cSld>
  <p:clrMapOvr>
    <a:masterClrMapping/>
  </p:clrMapOvr>
  <p:transition spd="slow" advTm="31443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645024"/>
            <a:ext cx="4104457" cy="30783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3723875"/>
            <a:ext cx="3999323" cy="29994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88640"/>
            <a:ext cx="4104457" cy="26641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5303" y="188640"/>
            <a:ext cx="3836098" cy="266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1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928">
        <p:split orient="vert"/>
      </p:transition>
    </mc:Choice>
    <mc:Fallback xmlns="">
      <p:transition spd="slow" advTm="892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637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Коллективный рассказ «Прогулка в лес»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4554" y="2636913"/>
            <a:ext cx="2649895" cy="1656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509" y="4797152"/>
            <a:ext cx="2511010" cy="20608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643" y="2636913"/>
            <a:ext cx="2361190" cy="19181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433" y="2580895"/>
            <a:ext cx="2100314" cy="18330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4884966"/>
            <a:ext cx="2561951" cy="18747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25" y="4725144"/>
            <a:ext cx="2432266" cy="19944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5" y="707886"/>
            <a:ext cx="2576235" cy="18559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466" y="637897"/>
            <a:ext cx="2400281" cy="180021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707885"/>
            <a:ext cx="2740947" cy="152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2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942">
        <p:circle/>
      </p:transition>
    </mc:Choice>
    <mc:Fallback xmlns="">
      <p:transition spd="slow" advTm="30942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00941"/>
            <a:ext cx="5381483" cy="66570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0634" y="-111832"/>
            <a:ext cx="3033666" cy="4044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93044" y="4797152"/>
            <a:ext cx="299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ТОПОЛЯ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11074536"/>
      </p:ext>
    </p:extLst>
  </p:cSld>
  <p:clrMapOvr>
    <a:masterClrMapping/>
  </p:clrMapOvr>
  <p:transition spd="slow" advTm="14316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1196752"/>
            <a:ext cx="5400600" cy="31941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4725144"/>
            <a:ext cx="9216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Топали мы, топали, до тополя </a:t>
            </a:r>
            <a:r>
              <a:rPr lang="ru-RU" sz="3200" dirty="0" err="1" smtClean="0"/>
              <a:t>дотопали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        До тополя  </a:t>
            </a:r>
            <a:r>
              <a:rPr lang="ru-RU" sz="3200" dirty="0" err="1" smtClean="0"/>
              <a:t>дотопали</a:t>
            </a:r>
            <a:r>
              <a:rPr lang="ru-RU" sz="3200" dirty="0" smtClean="0"/>
              <a:t>, дальше потопали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852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824">
        <p:circle/>
      </p:transition>
    </mc:Choice>
    <mc:Fallback xmlns="">
      <p:transition spd="slow" advTm="15824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788024" cy="65289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60648"/>
            <a:ext cx="3889631" cy="3367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2080" y="450912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ЛИПА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83572169"/>
      </p:ext>
    </p:extLst>
  </p:cSld>
  <p:clrMapOvr>
    <a:masterClrMapping/>
  </p:clrMapOvr>
  <p:transition spd="slow" advTm="10767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" y="113929"/>
            <a:ext cx="4690864" cy="53251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0357"/>
            <a:ext cx="4219729" cy="5398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517232"/>
            <a:ext cx="1373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ЕЛЬ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5085184"/>
            <a:ext cx="4261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ЛИСТВЕННИЦА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22302131"/>
      </p:ext>
    </p:extLst>
  </p:cSld>
  <p:clrMapOvr>
    <a:masterClrMapping/>
  </p:clrMapOvr>
  <p:transition spd="slow" advTm="11814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88640"/>
            <a:ext cx="4716016" cy="50903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2"/>
            <a:ext cx="4427984" cy="50903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5278944"/>
            <a:ext cx="1923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клен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5278944"/>
            <a:ext cx="2354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ольха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63878080"/>
      </p:ext>
    </p:extLst>
  </p:cSld>
  <p:clrMapOvr>
    <a:masterClrMapping/>
  </p:clrMapOvr>
  <p:transition spd="slow" advTm="1373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5437" y="1047750"/>
            <a:ext cx="5953125" cy="47625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964488" cy="581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5437" y="6084004"/>
            <a:ext cx="340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Лесная поляна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49911849"/>
      </p:ext>
    </p:extLst>
  </p:cSld>
  <p:clrMapOvr>
    <a:masterClrMapping/>
  </p:clrMapOvr>
  <p:transition spd="slow" advTm="11624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999" y="30088"/>
            <a:ext cx="5085471" cy="38686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2564904"/>
            <a:ext cx="4283968" cy="42839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4088" y="1268760"/>
            <a:ext cx="375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колокольчики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5301208"/>
            <a:ext cx="3105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купальницы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4052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79">
        <p14:reveal/>
      </p:transition>
    </mc:Choice>
    <mc:Fallback xmlns="">
      <p:transition spd="slow" advTm="1407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209</TotalTime>
  <Words>139</Words>
  <Application>Microsoft Office PowerPoint</Application>
  <PresentationFormat>Экран (4:3)</PresentationFormat>
  <Paragraphs>47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Georgia</vt:lpstr>
      <vt:lpstr>Trebuchet MS</vt:lpstr>
      <vt:lpstr>Воздушный поток</vt:lpstr>
      <vt:lpstr>Прогулка в лес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Прогулка в лес</dc:title>
  <dc:creator>Пользователь</dc:creator>
  <cp:lastModifiedBy>фанис</cp:lastModifiedBy>
  <cp:revision>28</cp:revision>
  <dcterms:created xsi:type="dcterms:W3CDTF">2014-04-22T19:06:08Z</dcterms:created>
  <dcterms:modified xsi:type="dcterms:W3CDTF">2015-10-10T18:39:34Z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377717</vt:lpwstr>
  </property>
  <property fmtid="{D5CDD505-2E9C-101B-9397-08002B2CF9AE}" name="NXPowerLiteSettings" pid="3">
    <vt:lpwstr>F4E001E0013C00</vt:lpwstr>
  </property>
  <property fmtid="{D5CDD505-2E9C-101B-9397-08002B2CF9AE}" name="NXPowerLiteVersion" pid="4">
    <vt:lpwstr>D6.2.12</vt:lpwstr>
  </property>
</Properties>
</file>