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E74D6-08F7-42B9-A995-15AFE0FBDF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27C3D-63D9-4455-BE37-63EDE88726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78D2A-EB3B-4D3F-A1BD-975180C49E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56D7A-49D2-4AC7-9192-DA8A84ADFC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400E1-EC4B-4C60-847A-97985FC78D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FB47-5B68-41D1-9C5B-A49290C396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914D3-788C-4979-B7C5-12FD7EA3B1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CFD6-1B0F-4677-AB94-FF5A644DBE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A187D-D816-43B9-BBB6-BFC7EAC05B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D4BF5-34BE-4499-97A1-B6DE99E90D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346BB-584D-47C1-8DF2-1BB9A4C92B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60C56368-80ED-4B42-B76C-8145F56196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7075" y="1098550"/>
            <a:ext cx="77724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Ручной труд</a:t>
            </a:r>
            <a:b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4000" dirty="0" smtClean="0">
                <a:latin typeface="Georgia" pitchFamily="16" charset="0"/>
              </a:rPr>
              <a:t>с использованием  бросового и природного материала.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770188" y="3913188"/>
            <a:ext cx="2974975" cy="215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Georgia" pitchFamily="18" charset="0"/>
              </a:rPr>
              <a:t>Руководитель кружка: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Georgia" pitchFamily="18" charset="0"/>
              </a:rPr>
              <a:t>Бреднева Наталья Ивановна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Georgia" pitchFamily="18" charset="0"/>
              </a:rPr>
              <a:t>Воспитатель МБДОУ №77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60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4825" y="3673476"/>
            <a:ext cx="1558943" cy="163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69129">
            <a:off x="1523418" y="1734447"/>
            <a:ext cx="3176468" cy="2383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484313"/>
            <a:ext cx="2679815" cy="33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28650" y="1103313"/>
            <a:ext cx="78867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>
                <a:solidFill>
                  <a:srgbClr val="7030A0"/>
                </a:solidFill>
                <a:latin typeface="Georgia" pitchFamily="18" charset="0"/>
              </a:rPr>
              <a:t>Вовлечения родителей и детей в общее интересное дело.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89" y="2433638"/>
            <a:ext cx="2176485" cy="2901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071942"/>
            <a:ext cx="2357454" cy="1768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9725" y="2433639"/>
            <a:ext cx="2224109" cy="1668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928670"/>
            <a:ext cx="1719258" cy="2292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51636">
            <a:off x="1574111" y="3239543"/>
            <a:ext cx="3133159" cy="2350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000">
            <a:off x="4320474" y="1110158"/>
            <a:ext cx="2641263" cy="1981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429000"/>
            <a:ext cx="1637918" cy="21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11560" y="3019793"/>
            <a:ext cx="78867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spcFirstLastPara="1" anchor="ctr">
            <a:prstTxWarp prst="textArchUp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0000"/>
              </a:lnSpc>
              <a:buSzPct val="100000"/>
              <a:defRPr/>
            </a:pPr>
            <a:r>
              <a:rPr lang="ru-RU" sz="6000" dirty="0" smtClean="0">
                <a:latin typeface="Georgia" pitchFamily="16" charset="0"/>
              </a:rPr>
              <a:t>спасибо за внимание</a:t>
            </a:r>
            <a:br>
              <a:rPr lang="ru-RU" sz="6000" dirty="0" smtClean="0">
                <a:latin typeface="Georgia" pitchFamily="16" charset="0"/>
              </a:rPr>
            </a:br>
            <a:endParaRPr lang="ru-RU" sz="6000" dirty="0" smtClean="0">
              <a:latin typeface="Georgia" pitchFamily="1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0588" y="3182938"/>
            <a:ext cx="2614612" cy="202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96938" y="1108075"/>
            <a:ext cx="3622675" cy="48212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i="1">
                <a:solidFill>
                  <a:srgbClr val="7030A0"/>
                </a:solidFill>
                <a:latin typeface="Georgia" pitchFamily="18" charset="0"/>
              </a:rPr>
              <a:t>Цель</a:t>
            </a:r>
            <a:r>
              <a:rPr lang="ru-RU" altLang="ru-RU" sz="2800" i="1">
                <a:solidFill>
                  <a:srgbClr val="7030A0"/>
                </a:solidFill>
                <a:latin typeface="Georgia" pitchFamily="18" charset="0"/>
              </a:rPr>
              <a:t>:</a:t>
            </a: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Развивать 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познавательные,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 конструктивные, 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творческие и 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художественные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 способности в процессе 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создания образов, 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используя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 различные</a:t>
            </a:r>
            <a:b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400" i="1">
                <a:solidFill>
                  <a:srgbClr val="262626"/>
                </a:solidFill>
                <a:latin typeface="Georgia" pitchFamily="18" charset="0"/>
              </a:rPr>
              <a:t> материалы. </a:t>
            </a:r>
            <a:r>
              <a:rPr lang="ru-RU" altLang="ru-RU" sz="2400" i="1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400" i="1">
                <a:solidFill>
                  <a:srgbClr val="002060"/>
                </a:solidFill>
                <a:latin typeface="Georgia" pitchFamily="18" charset="0"/>
              </a:rPr>
            </a:br>
            <a:endParaRPr lang="ru-RU" altLang="ru-RU" sz="2400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/>
        </p:nvSpPr>
        <p:spPr bwMode="auto">
          <a:xfrm>
            <a:off x="5721350" y="3684588"/>
            <a:ext cx="21129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6351" y="2378647"/>
            <a:ext cx="3756046" cy="250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15950" y="1160463"/>
            <a:ext cx="7886700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>
                <a:solidFill>
                  <a:srgbClr val="7030A0"/>
                </a:solidFill>
                <a:latin typeface="Georgia" pitchFamily="18" charset="0"/>
              </a:rPr>
              <a:t>Задачи кружка: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125538" y="2192338"/>
            <a:ext cx="7389812" cy="398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ru-RU" altLang="ru-RU" sz="280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• Знакомить детей с основными понятиями и базовыми формами разных техник.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• Развивать внимание, память, логическое и пространственное воображения.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• Развивать мелкую моторику рук и глазомер.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• Развивать художественный вкус, творческие способности и фантазии детей.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</a:pPr>
            <a:endParaRPr lang="ru-RU" altLang="ru-RU" sz="2400" i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41388" y="1049338"/>
            <a:ext cx="8008937" cy="223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i="1" dirty="0">
                <a:solidFill>
                  <a:srgbClr val="000000"/>
                </a:solidFill>
                <a:latin typeface="Georgia" pitchFamily="18" charset="0"/>
              </a:rPr>
              <a:t>Занятия в кружке заинтересовывают и увлекают ребят своей необычностью, возможностью применять выдумку, фантазию, осуществлять поиск разных приемов и способов действий, творчески общаться друг с другом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308475" y="4518025"/>
            <a:ext cx="1274763" cy="305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3214686"/>
            <a:ext cx="3414722" cy="2276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04875" y="519113"/>
            <a:ext cx="3552825" cy="519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Ребята овладевают умением многократно подбирать и комбинировать материалы, целесообразно его использовать.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/>
        </p:nvSpPr>
        <p:spPr bwMode="auto">
          <a:xfrm>
            <a:off x="5407025" y="3481388"/>
            <a:ext cx="3108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643182"/>
            <a:ext cx="3311526" cy="248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868488" y="987425"/>
            <a:ext cx="5468937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>
                <a:solidFill>
                  <a:srgbClr val="7030A0"/>
                </a:solidFill>
                <a:latin typeface="Georgia" pitchFamily="18" charset="0"/>
              </a:rPr>
              <a:t>Поделки из овощей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40000">
            <a:off x="859324" y="2201926"/>
            <a:ext cx="2588630" cy="194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5750" y="1858963"/>
            <a:ext cx="2864984" cy="2212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3014663"/>
            <a:ext cx="1938343" cy="258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786058"/>
            <a:ext cx="2674928" cy="322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071546"/>
            <a:ext cx="3714776" cy="23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57331">
            <a:off x="4843675" y="3245152"/>
            <a:ext cx="2099112" cy="259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11175" y="901700"/>
            <a:ext cx="847407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>
                <a:solidFill>
                  <a:srgbClr val="7030A0"/>
                </a:solidFill>
                <a:latin typeface="Georgia" pitchFamily="18" charset="0"/>
              </a:rPr>
              <a:t>Пластелинография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28650" y="1616075"/>
            <a:ext cx="2887663" cy="338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i="1">
                <a:solidFill>
                  <a:srgbClr val="000000"/>
                </a:solidFill>
                <a:latin typeface="Georgia" pitchFamily="18" charset="0"/>
              </a:rPr>
              <a:t>Уровень развития мелкой моторики – один из показателей готовности к школьному обучению.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00000">
            <a:off x="3573680" y="3745999"/>
            <a:ext cx="1338724" cy="178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84513" y="1679576"/>
            <a:ext cx="2487619" cy="1865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000">
            <a:off x="5890813" y="1837566"/>
            <a:ext cx="1376901" cy="1835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1" y="3857629"/>
            <a:ext cx="2143140" cy="1607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28650" y="1090613"/>
            <a:ext cx="7886700" cy="120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>
                <a:solidFill>
                  <a:srgbClr val="7030A0"/>
                </a:solidFill>
                <a:latin typeface="Georgia" pitchFamily="18" charset="0"/>
              </a:rPr>
              <a:t>Мастерим из бросового материала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5053" y="1681163"/>
            <a:ext cx="1579110" cy="2105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8350" y="2236789"/>
            <a:ext cx="2192344" cy="1644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928802"/>
            <a:ext cx="1471948" cy="1962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80000">
            <a:off x="1823267" y="3868623"/>
            <a:ext cx="2160362" cy="1620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20000">
            <a:off x="4893861" y="3861204"/>
            <a:ext cx="2292777" cy="1718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134</Words>
  <Application>Microsoft Office PowerPoint</Application>
  <PresentationFormat>Экран (4:3)</PresentationFormat>
  <Paragraphs>18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Microsoft YaHei</vt:lpstr>
      <vt:lpstr>Times New Roman</vt:lpstr>
      <vt:lpstr>Georgia</vt:lpstr>
      <vt:lpstr>Arial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Наталья</cp:lastModifiedBy>
  <cp:revision>29</cp:revision>
  <cp:lastPrinted>1601-01-01T00:00:00Z</cp:lastPrinted>
  <dcterms:created xsi:type="dcterms:W3CDTF">2014-10-29T09:11:03Z</dcterms:created>
  <dcterms:modified xsi:type="dcterms:W3CDTF">2015-10-11T16:23:10Z</dcterms:modified>
</cp:coreProperties>
</file>