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Конспект занятия по ФЭМП "В гости к мишуткам" в первой младшей группе</a:t>
            </a:r>
            <a:endParaRPr lang="ru-RU" dirty="0" smtClean="0"/>
          </a:p>
          <a:p>
            <a:r>
              <a:rPr lang="ru-RU" b="1" u="sng" dirty="0" smtClean="0"/>
              <a:t>Задачи</a:t>
            </a:r>
            <a:r>
              <a:rPr lang="ru-RU" b="1" dirty="0" smtClean="0"/>
              <a:t>: </a:t>
            </a:r>
            <a:r>
              <a:rPr lang="ru-RU" dirty="0" smtClean="0"/>
              <a:t>развивать представление о геометрических фигурах, закреплять счет предметов в пределах 3; закреплять знания детей цвета и формы; закрепить знания понятий "один-много", "</a:t>
            </a:r>
            <a:r>
              <a:rPr lang="ru-RU" dirty="0" err="1" smtClean="0"/>
              <a:t>длинный-короткий</a:t>
            </a:r>
            <a:r>
              <a:rPr lang="ru-RU" dirty="0" smtClean="0"/>
              <a:t>"; развивать внимание, образное мышление, воображение; воспитывать любовь к животным.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Ход </a:t>
            </a:r>
            <a:r>
              <a:rPr lang="ru-RU" b="1" dirty="0" smtClean="0"/>
              <a:t>занятия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Ребята, когда я </a:t>
            </a:r>
            <a:r>
              <a:rPr lang="ru-RU" dirty="0" err="1" smtClean="0"/>
              <a:t>егодня</a:t>
            </a:r>
            <a:r>
              <a:rPr lang="ru-RU" dirty="0" smtClean="0"/>
              <a:t> зашла в группу, увидела на столе письмо. Как вы думаете кто мог его прислать нам? Чтобы узнать кто находится в этом конверте, нужно отгадать загадку.</a:t>
            </a:r>
          </a:p>
          <a:p>
            <a:pPr>
              <a:buNone/>
            </a:pPr>
            <a:r>
              <a:rPr lang="ru-RU" dirty="0" smtClean="0"/>
              <a:t>- Неуклюжие, косолапые,</a:t>
            </a:r>
          </a:p>
          <a:p>
            <a:pPr>
              <a:buNone/>
            </a:pPr>
            <a:r>
              <a:rPr lang="ru-RU" dirty="0" smtClean="0"/>
              <a:t>Когда спят, сосут они лапу,</a:t>
            </a:r>
          </a:p>
          <a:p>
            <a:pPr>
              <a:buNone/>
            </a:pPr>
            <a:r>
              <a:rPr lang="ru-RU" dirty="0" smtClean="0"/>
              <a:t>Едят малину, любят мед.</a:t>
            </a:r>
          </a:p>
          <a:p>
            <a:pPr>
              <a:buNone/>
            </a:pPr>
            <a:r>
              <a:rPr lang="ru-RU" dirty="0" smtClean="0"/>
              <a:t>А зовут их ? (медведи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Правильно, это мишки, они нас просят им помочь - найти для каждого свой домик. А чтобы к их </a:t>
            </a:r>
            <a:r>
              <a:rPr lang="ru-RU" dirty="0" smtClean="0"/>
              <a:t>домикам дойти</a:t>
            </a:r>
            <a:r>
              <a:rPr lang="ru-RU" dirty="0" smtClean="0"/>
              <a:t>, нам нужно будет пойти по длинной дорожке. (на полу лежат две дорожки: длинная - </a:t>
            </a:r>
            <a:r>
              <a:rPr lang="ru-RU" dirty="0" smtClean="0"/>
              <a:t>красного </a:t>
            </a:r>
            <a:r>
              <a:rPr lang="ru-RU" dirty="0" smtClean="0"/>
              <a:t>цвета и </a:t>
            </a:r>
            <a:r>
              <a:rPr lang="ru-RU" dirty="0" err="1" smtClean="0"/>
              <a:t>короткая-желтого</a:t>
            </a:r>
            <a:r>
              <a:rPr lang="ru-RU" dirty="0" smtClean="0"/>
              <a:t> цвета</a:t>
            </a:r>
            <a:r>
              <a:rPr lang="ru-RU" dirty="0" smtClean="0"/>
              <a:t>).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Воспитатель: </a:t>
            </a:r>
            <a:r>
              <a:rPr lang="ru-RU" dirty="0" smtClean="0"/>
              <a:t>какая из двух дорожек длинная - красная или желтая? (красная). Вот по ней мы и отправимся.</a:t>
            </a:r>
          </a:p>
          <a:p>
            <a:pPr>
              <a:buNone/>
            </a:pPr>
            <a:r>
              <a:rPr lang="ru-RU" dirty="0" smtClean="0"/>
              <a:t>Раскладываю красную ленту: один ее конец - около ног детей, другой - у доски с изображением домов. </a:t>
            </a:r>
            <a:r>
              <a:rPr lang="ru-RU" dirty="0" smtClean="0"/>
              <a:t>Дети идут </a:t>
            </a:r>
            <a:r>
              <a:rPr lang="ru-RU" dirty="0" smtClean="0"/>
              <a:t>друг за другом вдоль ленты и подходят к домикам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- Шли мы, шли и пришли к  сказочным домикам наших друзей. Посмотрите какие домики у медвежат. Одинаковые ли они? (Нет один большой, другой маленький). А медвежата? (большие, маленькие). Раздаю детям картинки мишек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/>
              <a:t>Воспитатель: </a:t>
            </a:r>
            <a:r>
              <a:rPr lang="ru-RU" dirty="0" smtClean="0"/>
              <a:t>Как вы думаете в каком домике живет большой Мишка, (в большом доме). А в каком живет маленький Мишка (в маленьком домике).</a:t>
            </a:r>
          </a:p>
          <a:p>
            <a:pPr>
              <a:buNone/>
            </a:pPr>
            <a:r>
              <a:rPr lang="ru-RU" dirty="0" smtClean="0"/>
              <a:t>Каждый из вас находит домик для своего Мишки (уточняем с каждым малышом какой Мишка и в каком домике он будет жить</a:t>
            </a:r>
            <a:r>
              <a:rPr lang="ru-RU" dirty="0" smtClean="0"/>
              <a:t>).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- Ребята, какие вы молодцы, мишки говорят вам спасибо за помощь. А за это они хотят </a:t>
            </a:r>
            <a:r>
              <a:rPr lang="ru-RU" dirty="0" smtClean="0"/>
              <a:t>вам подарить </a:t>
            </a:r>
            <a:r>
              <a:rPr lang="ru-RU" dirty="0" smtClean="0"/>
              <a:t>геометрические фигуры, отгадайте загадки</a:t>
            </a:r>
            <a:r>
              <a:rPr lang="ru-RU" dirty="0" smtClean="0"/>
              <a:t>.(</a:t>
            </a:r>
            <a:r>
              <a:rPr lang="ru-RU" dirty="0" smtClean="0"/>
              <a:t>Одеваю "юбку</a:t>
            </a:r>
            <a:r>
              <a:rPr lang="ru-RU" dirty="0" smtClean="0"/>
              <a:t>")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Загадываю загадки</a:t>
            </a:r>
            <a:r>
              <a:rPr lang="ru-RU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- Нет углов у меня,</a:t>
            </a:r>
          </a:p>
          <a:p>
            <a:pPr>
              <a:buNone/>
            </a:pPr>
            <a:r>
              <a:rPr lang="ru-RU" dirty="0" smtClean="0"/>
              <a:t>И похож на блюдце я,</a:t>
            </a:r>
          </a:p>
          <a:p>
            <a:pPr>
              <a:buNone/>
            </a:pPr>
            <a:r>
              <a:rPr lang="ru-RU" dirty="0" smtClean="0"/>
              <a:t>На тарелку и на крышку,</a:t>
            </a:r>
          </a:p>
          <a:p>
            <a:pPr>
              <a:buNone/>
            </a:pPr>
            <a:r>
              <a:rPr lang="ru-RU" dirty="0" smtClean="0"/>
              <a:t>На кольцо, на колесо.</a:t>
            </a:r>
          </a:p>
          <a:p>
            <a:pPr>
              <a:buNone/>
            </a:pPr>
            <a:r>
              <a:rPr lang="ru-RU" dirty="0" smtClean="0"/>
              <a:t>Кто же я такой, друзья? (Круг).</a:t>
            </a:r>
          </a:p>
          <a:p>
            <a:pPr>
              <a:buNone/>
            </a:pPr>
            <a:r>
              <a:rPr lang="ru-RU" dirty="0" smtClean="0"/>
              <a:t>Найти на юбке - карман круглой формы. Какого он цвета? (зеленый). Достать из кармана круг. Какого цвета? </a:t>
            </a:r>
          </a:p>
          <a:p>
            <a:pPr>
              <a:buNone/>
            </a:pPr>
            <a:r>
              <a:rPr lang="ru-RU" dirty="0" smtClean="0"/>
              <a:t>- Обвожу круг рукой, предлагаю детям нарисовать круг рукой в воздухе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2. - Каждый угол мой прямой,</a:t>
            </a:r>
          </a:p>
          <a:p>
            <a:pPr>
              <a:buNone/>
            </a:pPr>
            <a:r>
              <a:rPr lang="ru-RU" dirty="0" smtClean="0"/>
              <a:t>Все четыре стороны одинаковой длины.</a:t>
            </a:r>
          </a:p>
          <a:p>
            <a:pPr>
              <a:buNone/>
            </a:pPr>
            <a:r>
              <a:rPr lang="ru-RU" dirty="0" smtClean="0"/>
              <a:t>Вам себя представить рад!</a:t>
            </a:r>
          </a:p>
          <a:p>
            <a:pPr>
              <a:buNone/>
            </a:pPr>
            <a:r>
              <a:rPr lang="ru-RU" dirty="0" smtClean="0"/>
              <a:t>А зовут меня? (Квадрат)</a:t>
            </a:r>
          </a:p>
          <a:p>
            <a:pPr>
              <a:buNone/>
            </a:pPr>
            <a:r>
              <a:rPr lang="ru-RU" dirty="0" smtClean="0"/>
              <a:t>Найти на юбке - карман квадратной формы. Какого он цвета? (красный). Достать из кармана квадрат. Какого цвета?</a:t>
            </a:r>
          </a:p>
          <a:p>
            <a:pPr>
              <a:buNone/>
            </a:pPr>
            <a:r>
              <a:rPr lang="ru-RU" dirty="0" smtClean="0"/>
              <a:t>- Обвожу рукой квадрат, предлагаю детям нарисовать квадрат в воздухе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3.- Я похож на крышу дома, </a:t>
            </a:r>
          </a:p>
          <a:p>
            <a:pPr>
              <a:buNone/>
            </a:pPr>
            <a:r>
              <a:rPr lang="ru-RU" dirty="0" smtClean="0"/>
              <a:t>И на шапочку у Гнома, </a:t>
            </a:r>
          </a:p>
          <a:p>
            <a:pPr>
              <a:buNone/>
            </a:pPr>
            <a:r>
              <a:rPr lang="ru-RU" dirty="0" smtClean="0"/>
              <a:t>Кто же я такой? (треугольник).</a:t>
            </a:r>
          </a:p>
          <a:p>
            <a:pPr>
              <a:buNone/>
            </a:pPr>
            <a:r>
              <a:rPr lang="ru-RU" dirty="0" smtClean="0"/>
              <a:t>Найти на юбке - карман треугольной формы. Какого он цвета? (синий). Достать из кармана треугольник. Какого цвета?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Физкультминутка: </a:t>
            </a:r>
            <a:r>
              <a:rPr lang="ru-RU" dirty="0" smtClean="0"/>
              <a:t>"Мишка лапки подними,</a:t>
            </a:r>
          </a:p>
          <a:p>
            <a:pPr>
              <a:buNone/>
            </a:pPr>
            <a:r>
              <a:rPr lang="ru-RU" dirty="0" smtClean="0"/>
              <a:t>                                     Мишка лапки опусти. </a:t>
            </a:r>
          </a:p>
          <a:p>
            <a:pPr>
              <a:buNone/>
            </a:pPr>
            <a:r>
              <a:rPr lang="ru-RU" dirty="0" smtClean="0"/>
              <a:t>                                     Мишка, Мишка покружись, </a:t>
            </a:r>
          </a:p>
          <a:p>
            <a:pPr>
              <a:buNone/>
            </a:pPr>
            <a:r>
              <a:rPr lang="ru-RU" dirty="0" smtClean="0"/>
              <a:t>                                     А потом земли коснись. </a:t>
            </a:r>
          </a:p>
          <a:p>
            <a:pPr>
              <a:buNone/>
            </a:pPr>
            <a:r>
              <a:rPr lang="ru-RU" dirty="0" smtClean="0"/>
              <a:t>                                     И животик свой потри. </a:t>
            </a:r>
          </a:p>
          <a:p>
            <a:pPr>
              <a:buNone/>
            </a:pPr>
            <a:r>
              <a:rPr lang="ru-RU" dirty="0" smtClean="0"/>
              <a:t>                                     Раз, два, три, Раз, два, три!"</a:t>
            </a:r>
          </a:p>
          <a:p>
            <a:pPr>
              <a:buNone/>
            </a:pPr>
            <a:r>
              <a:rPr lang="ru-RU" b="1" dirty="0" smtClean="0"/>
              <a:t>Воспитатель: </a:t>
            </a:r>
            <a:r>
              <a:rPr lang="ru-RU" dirty="0" smtClean="0"/>
              <a:t>Что-то наши </a:t>
            </a:r>
            <a:r>
              <a:rPr lang="ru-RU" dirty="0" err="1" smtClean="0"/>
              <a:t>межвежата</a:t>
            </a:r>
            <a:r>
              <a:rPr lang="ru-RU" dirty="0" smtClean="0"/>
              <a:t> сегодня грустные, давайте узнаем, что случилось? Ребята, им нужна наша помощь. Их друг </a:t>
            </a:r>
            <a:r>
              <a:rPr lang="ru-RU" dirty="0" err="1" smtClean="0"/>
              <a:t>Топтышка</a:t>
            </a:r>
            <a:r>
              <a:rPr lang="ru-RU" dirty="0" smtClean="0"/>
              <a:t>, прислал им игрушки, вот они в "волшебном мешочке", но они все перепутались и теперь не знают где их домики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/>
              <a:t>Воспитатель: </a:t>
            </a:r>
            <a:r>
              <a:rPr lang="ru-RU" dirty="0" smtClean="0"/>
              <a:t>А вы хотите поиграть с этими игрушками и найти их домики</a:t>
            </a:r>
            <a:r>
              <a:rPr lang="ru-RU" dirty="0" smtClean="0"/>
              <a:t>?</a:t>
            </a:r>
            <a:r>
              <a:rPr lang="ru-RU" dirty="0" smtClean="0"/>
              <a:t> </a:t>
            </a:r>
          </a:p>
          <a:p>
            <a:r>
              <a:rPr lang="ru-RU" dirty="0" smtClean="0"/>
              <a:t>Игра "Найди домик".</a:t>
            </a:r>
          </a:p>
          <a:p>
            <a:r>
              <a:rPr lang="ru-RU" dirty="0" smtClean="0"/>
              <a:t>Игра "Найди фигуру" - найти геометрические фигуры соответствующей формы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smtClean="0"/>
              <a:t>На </a:t>
            </a:r>
            <a:r>
              <a:rPr lang="ru-RU" dirty="0" smtClean="0"/>
              <a:t>полянке лежат обручи - домики, какого они цвета? (синий, желтый, зеленый). А внутри обручей - фигуры: круг, квадрат, треугольник. Вам нужно будет определить какую форму имеет игрушка и поселить в свой </a:t>
            </a:r>
            <a:r>
              <a:rPr lang="ru-RU" dirty="0" err="1" smtClean="0"/>
              <a:t>домик.Пока</a:t>
            </a:r>
            <a:r>
              <a:rPr lang="ru-RU" dirty="0" smtClean="0"/>
              <a:t> </a:t>
            </a:r>
            <a:r>
              <a:rPr lang="ru-RU" dirty="0" smtClean="0"/>
              <a:t>играет музыка дети берут игрушки и находят для них </a:t>
            </a:r>
            <a:r>
              <a:rPr lang="ru-RU" dirty="0" err="1" smtClean="0"/>
              <a:t>домики.Ребята</a:t>
            </a:r>
            <a:r>
              <a:rPr lang="ru-RU" dirty="0" smtClean="0"/>
              <a:t>, вам понравилось играть? (дети делятся своими впечатлениями) </a:t>
            </a:r>
            <a:r>
              <a:rPr lang="ru-RU" dirty="0" smtClean="0"/>
              <a:t>Что </a:t>
            </a:r>
            <a:r>
              <a:rPr lang="ru-RU" dirty="0" smtClean="0"/>
              <a:t>делали, чем занимались? (искали домики для Мишек, определяли форму игрушек ... </a:t>
            </a:r>
            <a:r>
              <a:rPr lang="ru-RU" smtClean="0"/>
              <a:t>).Молодцы</a:t>
            </a:r>
            <a:r>
              <a:rPr lang="ru-RU" dirty="0" smtClean="0"/>
              <a:t>, ребята. Теперь нам пора возвращаться в садик.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</cp:lastModifiedBy>
  <cp:revision>1</cp:revision>
  <dcterms:created xsi:type="dcterms:W3CDTF">2015-09-24T18:06:25Z</dcterms:created>
  <dcterms:modified xsi:type="dcterms:W3CDTF">2015-09-24T18:13:18Z</dcterms:modified>
</cp:coreProperties>
</file>