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2" r:id="rId11"/>
    <p:sldId id="273" r:id="rId12"/>
    <p:sldId id="264" r:id="rId13"/>
    <p:sldId id="266" r:id="rId14"/>
    <p:sldId id="265" r:id="rId15"/>
    <p:sldId id="268" r:id="rId16"/>
    <p:sldId id="269" r:id="rId17"/>
    <p:sldId id="271" r:id="rId18"/>
    <p:sldId id="270" r:id="rId19"/>
    <p:sldId id="267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296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12" Type="http://schemas.openxmlformats.org/officeDocument/2006/relationships/image" Target="../media/image49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11" Type="http://schemas.openxmlformats.org/officeDocument/2006/relationships/image" Target="../media/image48.jpe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 descr="C:\Users\Наталья\Desktop\look.com.ua-267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628800"/>
            <a:ext cx="5976664" cy="2592288"/>
          </a:xfrm>
        </p:spPr>
        <p:txBody>
          <a:bodyPr>
            <a:normAutofit/>
          </a:bodyPr>
          <a:lstStyle/>
          <a:p>
            <a:r>
              <a:rPr lang="ru-RU" sz="6000" dirty="0" smtClean="0">
                <a:latin typeface="Monotype Corsiva" pitchFamily="66" charset="0"/>
                <a:cs typeface="Miriam Fixed" pitchFamily="49" charset="-79"/>
              </a:rPr>
              <a:t>Учимся определять грибы</a:t>
            </a:r>
            <a:endParaRPr lang="ru-RU" sz="6000" dirty="0">
              <a:latin typeface="Monotype Corsiva" pitchFamily="66" charset="0"/>
              <a:cs typeface="Miriam Fixed" pitchFamily="49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339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Грибы рыжики: свойства и рецепты. - Здоровье - Еда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74575"/>
            <a:ext cx="3028802" cy="20177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Съедобные грибы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923" y="908720"/>
            <a:ext cx="3022178" cy="22714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Дубовик обыкновенный Supersadovod - о саде и огороде просто и интересно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789040"/>
            <a:ext cx="3589716" cy="20162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грибы - Шампиньон полевой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08720"/>
            <a:ext cx="3028596" cy="22714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05472" y="116632"/>
            <a:ext cx="37032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Съедобные  грибы </a:t>
            </a:r>
            <a:endParaRPr lang="ru-RU" sz="4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123728" y="3179026"/>
            <a:ext cx="14303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Моховик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58997" y="5792291"/>
            <a:ext cx="13684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Дубовик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652120" y="3180167"/>
            <a:ext cx="1859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Шампиньон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66138" y="5792291"/>
            <a:ext cx="11673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Рыжик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15657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14553" y="188640"/>
            <a:ext cx="35910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Съедобные грибы 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96817" y="2983041"/>
            <a:ext cx="20265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Сыроежки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оттенок &quot; Страница 2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45016"/>
            <a:ext cx="2167607" cy="14461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Как искать грибы в лесу (ФОТО) MediaDrom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675" y="1113660"/>
            <a:ext cx="2441384" cy="17428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Сыроежка зелёная. ГРИБНАЯ ЭНЦИКЛОПЕДИЯ. Определитель грибов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335" y="2996952"/>
            <a:ext cx="2349970" cy="17663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Сыроежка волнистая - Википеди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93" y="2837092"/>
            <a:ext cx="2524125" cy="17811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Сыроежка чешуйчатая Supersadovod - о саде и огороде просто и интересно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751" y="1113659"/>
            <a:ext cx="2323835" cy="17428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2" name="Picture 12" descr="Сыроежка чешуйчатая, сыроежка зеленоватая онлайн журнал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733" y="3647536"/>
            <a:ext cx="2306687" cy="2768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4" name="Picture 14" descr="как правильно жарить сыроежки - Школа семейной жизни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49" y="4763347"/>
            <a:ext cx="2220864" cy="16522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6" name="Picture 16" descr="Гриб сыроежка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950" y="4941168"/>
            <a:ext cx="2363355" cy="15824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403287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992" y="188640"/>
            <a:ext cx="8229600" cy="850106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Причудливые грибы</a:t>
            </a:r>
            <a:endParaRPr lang="ru-RU" sz="4000" dirty="0"/>
          </a:p>
        </p:txBody>
      </p:sp>
      <p:pic>
        <p:nvPicPr>
          <p:cNvPr id="5124" name="Picture 4" descr="C:\Users\Наталья\Desktop\1322840171_navoznik_beli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575" y="1179846"/>
            <a:ext cx="3026793" cy="22322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Наталья\Desktop\tibor_ozimy_10307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666" y="3879824"/>
            <a:ext cx="3116267" cy="22028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Наталья\Desktop\80606602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152" y="3893909"/>
            <a:ext cx="2899587" cy="21746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803009" y="6082685"/>
            <a:ext cx="13439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Сморчок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13230" y="6067990"/>
            <a:ext cx="13354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Строчок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292080" y="3402039"/>
            <a:ext cx="23484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Навозник белый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8" name="Picture 8" descr="C:\Users\Наталья\Desktop\navoznik-obyknovennyj-0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92" y="1193232"/>
            <a:ext cx="3905992" cy="22106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425390" y="3336667"/>
            <a:ext cx="23215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Навозник серый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04195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Наталья\Desktop\strove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985" y="795811"/>
            <a:ext cx="3163279" cy="24713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Наталья\Desktop\0_66a46_f86dd88c_XL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799" y="3770275"/>
            <a:ext cx="3265634" cy="24492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Наталья\Desktop\1286453237_0_d1_9038e1f1_x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491" y="3608045"/>
            <a:ext cx="3027775" cy="26114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Наталья\Desktop\94dfd013afc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755" y="909659"/>
            <a:ext cx="3043597" cy="22256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74150" y="3188992"/>
            <a:ext cx="34320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Строфария сине-зеленая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34315" y="3036289"/>
            <a:ext cx="18097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Гриб-зонтик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32778" y="6177750"/>
            <a:ext cx="15147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Порховка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39247" y="6180384"/>
            <a:ext cx="15999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Дождевик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65625" y="50721"/>
            <a:ext cx="40270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Причудливые грибы</a:t>
            </a:r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19955347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2348880"/>
            <a:ext cx="391215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Бледная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она стоит,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нее съедобный вид.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Принесешь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домой – беда,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Будет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ядом та еда.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что этот гриб – обманка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враг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наш 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05472" y="404664"/>
            <a:ext cx="34820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Ядовитые грибы </a:t>
            </a:r>
            <a:endParaRPr lang="ru-RU" sz="4000" dirty="0"/>
          </a:p>
        </p:txBody>
      </p:sp>
      <p:pic>
        <p:nvPicPr>
          <p:cNvPr id="8194" name="Picture 2" descr="C:\Users\Наталья\Desktop\104719816_blednayapoganka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703" y="1772816"/>
            <a:ext cx="3936713" cy="33123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83383" y="4693403"/>
            <a:ext cx="24974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бледная поганка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3063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Наталья\Desktop\es204157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4896544" cy="36724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23929" y="399753"/>
            <a:ext cx="34820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Ядовитые грибы 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652120" y="2363396"/>
            <a:ext cx="329006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вот кто-то важный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беленькой ножке.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 с красною шляпкой,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шляпке – горошки.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44208" y="4005064"/>
            <a:ext cx="13986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мухомор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54329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C:\Users\Наталья\Desktop\pilz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145135"/>
            <a:ext cx="4212469" cy="28083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Наталья\Desktop\0010-027-Smertelno-jadovitye-griby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755575" y="1124745"/>
            <a:ext cx="4148054" cy="28083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3924649"/>
            <a:ext cx="2653290" cy="1508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Мухомор вонючий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или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белая поганка </a:t>
            </a:r>
          </a:p>
          <a:p>
            <a:pPr algn="ctr"/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220072" y="2664421"/>
            <a:ext cx="2988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Мухомор пантерный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87824" y="254596"/>
            <a:ext cx="34820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Ядовитые грибы </a:t>
            </a:r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41028477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img-fotki.yandex.ru/get/4813/39239481.55/0_7391b_f8e2fa6_X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496" y="908720"/>
            <a:ext cx="3254598" cy="21602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Ложноопенок серопластинчатый Hypholoma capnoides :: Грибы онлайн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815312"/>
            <a:ext cx="2063088" cy="22522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Говорушка восковатая - Все о грибах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000" y="908720"/>
            <a:ext cx="3171041" cy="23758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Шампиньон рыжеющий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92" y="3611039"/>
            <a:ext cx="3684852" cy="24565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784845" y="116632"/>
            <a:ext cx="34820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Ядовитые грибы </a:t>
            </a:r>
            <a:endParaRPr lang="ru-RU" sz="4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59154" y="3053730"/>
            <a:ext cx="47525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Ложноопёнок кирпично-красный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54123" y="6006051"/>
            <a:ext cx="33625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Шампиньон рыжеющий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41641" y="3284562"/>
            <a:ext cx="31004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Говорушка восковатая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6006052"/>
            <a:ext cx="39256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Ложноопёнок серно-жёлтый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26668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75089" y="260648"/>
            <a:ext cx="46714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Игра «Собери лукошко»</a:t>
            </a:r>
            <a:endParaRPr lang="ru-RU" sz="4000" dirty="0"/>
          </a:p>
        </p:txBody>
      </p:sp>
      <p:pic>
        <p:nvPicPr>
          <p:cNvPr id="11268" name="Picture 4" descr="C:\Users\Наталья\Desktop\fca9e0cbde8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011" y="2420888"/>
            <a:ext cx="2454580" cy="22533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Это же она, да. Бледная поганка? :) - альбом &quot;Deep Orange 2010-я осень&quot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14" y="1123823"/>
            <a:ext cx="1271877" cy="16958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redshon: Гриб года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993" y="4777453"/>
            <a:ext cx="1275190" cy="13995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Грибы: плюсы и минусы hudeyka.ru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768" y="865818"/>
            <a:ext cx="1833954" cy="19237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Энциклопедия грибов Маслёнок настоящий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69" y="2953853"/>
            <a:ext cx="1802262" cy="16705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14" descr="Гриб белый, форма сетчатая. (Читать далее &quot; &quot; &quot; ) - Грибы - …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826" y="4791011"/>
            <a:ext cx="1847951" cy="13859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2" name="Picture 18" descr="Как нарисовать грибы волнушки и грузди Сайт о рисовании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387" y="949504"/>
            <a:ext cx="1847976" cy="13859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4" name="Picture 20" descr="BruXsa - альбом &quot;Грибы и мхи&quot; на Яндекс.Фотках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152" y="4712864"/>
            <a:ext cx="1261914" cy="16825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6" name="Picture 22" descr="ложноопенок серно-желтый (Hypholoma fasciculare - 13581)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96" y="4747119"/>
            <a:ext cx="2128609" cy="15964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8" name="Picture 24" descr="Ядовитые грибы: внимание, отрава!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612" y="1036343"/>
            <a:ext cx="1732190" cy="12991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90" name="Picture 26" descr="оттенок &quot; Страница 20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089" y="2953828"/>
            <a:ext cx="1889323" cy="16021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98772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3.7037E-6 L 0.28316 -0.010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6 L -0.25937 -0.005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69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96296E-6 L 0.04393 -0.2365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" y="-1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-0.33594 0.2546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06" y="1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85185E-6 L -0.12344 0.2817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81" y="1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Наталья\Desktop\7478-1920x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7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7378" y="1143120"/>
            <a:ext cx="468887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опёнок,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Два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маслёнок,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красавец-боровик.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Вот волнушка на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опушке,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Шампиньон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дождевик.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лисичка-невеличка,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Подберёзовик-грибок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Вот сморчок и строчок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ещё боровичок.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Моховик стоит на ножке,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Груздь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рыжик золотой.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привык с пустым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лукошком возвращаться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я домой!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19847" y="416124"/>
            <a:ext cx="25763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Считалочка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 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5578254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268760"/>
            <a:ext cx="793122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Презентация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разработана для старших дошкольников и младших школьников. Вниманию детей представлены наиболее известные шляпочные грибы, которые встречаются чаще других. Рассматриваются съедобные грибы, причудливые грибы (условно съедобные) и ядовитые грибы. Грибы очень важно правильно распознавать, так как многие из них очень похожи друг на друга, а у съедобных грибов много ядовитых двойников и различить их бывает очень трудно. Поэтому, используя материал презентации, педагогу необходимо указать на признаки, важные для определения. Предлагается игра "Собери лукошко", где из представленных грибов нужно выбрать съедобные.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47667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Аннотация </a:t>
            </a:r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34239848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C:\Users\Наталья\Desktop\395192_grib_mox_priroda_1680x1050_(www.GdeFon.ru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97013" y="1957239"/>
            <a:ext cx="58015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>
                <a:latin typeface="Monotype Corsiva" pitchFamily="66" charset="0"/>
              </a:rPr>
              <a:t>Спасибо за внимание!</a:t>
            </a:r>
            <a:endParaRPr lang="ru-RU" sz="5400" dirty="0"/>
          </a:p>
        </p:txBody>
      </p:sp>
    </p:spTree>
    <p:extLst>
      <p:ext uri="{BB962C8B-B14F-4D97-AF65-F5344CB8AC3E}">
        <p14:creationId xmlns="" xmlns:p14="http://schemas.microsoft.com/office/powerpoint/2010/main" val="947964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Съедобные  грибы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4048" y="2132856"/>
            <a:ext cx="37444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Крепкий, плотный, очень статный,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шляпе бурой и нарядной.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Это гордость всех лесов!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Настоящий царь грибов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/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белый гриб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Наталья\Desktop\60387039_1276666831_48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4" y="1892155"/>
            <a:ext cx="4545405" cy="34090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920014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Съедобные  грибы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9366" y="2276872"/>
            <a:ext cx="35283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 опавшие листочки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дружно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спрятались грибочки.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Очень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хитрые сестрички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желтые</a:t>
            </a:r>
            <a:r>
              <a:rPr lang="ru-RU" sz="2400" dirty="0"/>
              <a:t>… </a:t>
            </a:r>
            <a:endParaRPr lang="ru-RU" sz="2400" dirty="0" smtClean="0"/>
          </a:p>
          <a:p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                          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3728709"/>
            <a:ext cx="15937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лисички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Наталья\Desktop\default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758" y="1988840"/>
            <a:ext cx="4400490" cy="31683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089034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Съедобные  грибы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64780" y="436510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Сел мышонок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........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липкий гриб,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Вот мышонок и прилип.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Ай-ай-ай, ай-ай-ай!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Мама, мама, вырyчай!</a:t>
            </a:r>
          </a:p>
        </p:txBody>
      </p:sp>
      <p:pic>
        <p:nvPicPr>
          <p:cNvPr id="4098" name="Picture 2" descr="C:\Users\Наталья\Desktop\масленок-настоящий-e13649288983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26" y="1436773"/>
            <a:ext cx="3031308" cy="28097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Наталья\Desktop\grib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412776"/>
            <a:ext cx="3928722" cy="28802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32305" y="4941168"/>
            <a:ext cx="1487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маслёнок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19659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Съедобные  грибы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83165" y="1947887"/>
            <a:ext cx="338437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Нет грибов дружней, чем эти, – знают взрослые и дети, -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пеньках растут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лесу,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как веснушки на носу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опята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Наталья\Desktop\79798885_110611_2317_1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73" y="1901577"/>
            <a:ext cx="4703392" cy="33169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082116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Съедобные  грибы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97297" y="2276872"/>
            <a:ext cx="33986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спорю –  не белый,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я, братцы, попроще,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расту я обычно в берёзовой роще.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Наталья\Desktop\88a4ca49fc3ee125a731f59885773c5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058" y="1844824"/>
            <a:ext cx="4672815" cy="33123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47664" y="4116685"/>
            <a:ext cx="2096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подберёзовик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81503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Съедобные  грибы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4048" y="2204864"/>
            <a:ext cx="38164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 в красной шапочке расту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среди корней осиновых,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Меня узнаешь за версту,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Зовусь я ... </a:t>
            </a:r>
            <a:endParaRPr lang="ru-RU" sz="2400" dirty="0"/>
          </a:p>
        </p:txBody>
      </p:sp>
      <p:pic>
        <p:nvPicPr>
          <p:cNvPr id="3074" name="Picture 2" descr="C:\Users\Наталья\Desktop\0a204438a9418c919e79675f3346b0b6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64" y="1860960"/>
            <a:ext cx="4390474" cy="32962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509692" y="3312859"/>
            <a:ext cx="19779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подосиновик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02145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Съедобные  грибы</a:t>
            </a:r>
            <a:endParaRPr lang="ru-RU" sz="4000" dirty="0"/>
          </a:p>
        </p:txBody>
      </p:sp>
      <p:pic>
        <p:nvPicPr>
          <p:cNvPr id="4098" name="Picture 2" descr="C:\Users\Наталья\Desktop\3224119-fd24941233b0591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98830"/>
            <a:ext cx="3888432" cy="29163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88024" y="1628800"/>
            <a:ext cx="34563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Люблю я 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грузди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белые,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Люблю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грузди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черные,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мне неважен цвет -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Люблю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я их соленые!</a:t>
            </a:r>
          </a:p>
        </p:txBody>
      </p:sp>
      <p:pic>
        <p:nvPicPr>
          <p:cNvPr id="4100" name="Picture 4" descr="C:\Users\Наталья\Desktop\chyornyj-gruzd-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21254"/>
            <a:ext cx="3600400" cy="2700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705019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336</Words>
  <Application>Microsoft Office PowerPoint</Application>
  <PresentationFormat>Экран (4:3)</PresentationFormat>
  <Paragraphs>103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Учимся определять грибы</vt:lpstr>
      <vt:lpstr>Слайд 2</vt:lpstr>
      <vt:lpstr>Съедобные  грибы</vt:lpstr>
      <vt:lpstr>Съедобные  грибы</vt:lpstr>
      <vt:lpstr>Съедобные  грибы</vt:lpstr>
      <vt:lpstr>Съедобные  грибы</vt:lpstr>
      <vt:lpstr>Съедобные  грибы</vt:lpstr>
      <vt:lpstr>Съедобные  грибы</vt:lpstr>
      <vt:lpstr>Съедобные  грибы</vt:lpstr>
      <vt:lpstr>Слайд 10</vt:lpstr>
      <vt:lpstr>Слайд 11</vt:lpstr>
      <vt:lpstr>Причудливые грибы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Учимся определять грибы</dc:title>
  <dc:creator>Наталья</dc:creator>
  <cp:lastModifiedBy>User</cp:lastModifiedBy>
  <cp:revision>58</cp:revision>
  <dcterms:created xsi:type="dcterms:W3CDTF">2014-10-22T14:01:59Z</dcterms:created>
  <dcterms:modified xsi:type="dcterms:W3CDTF">2015-05-11T17:34:24Z</dcterms:modified>
</cp:coreProperties>
</file>