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7" r:id="rId4"/>
    <p:sldId id="258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0EE2D87-4978-4F52-AC53-D3D609A0AA40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C0E9C5-10C2-459C-A469-CDF33D9F1C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 по ПДД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Детям о светофоре</a:t>
            </a:r>
            <a:endParaRPr lang="ru-RU" dirty="0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20040"/>
            <a:ext cx="3816424" cy="804704"/>
          </a:xfrm>
        </p:spPr>
        <p:txBody>
          <a:bodyPr/>
          <a:lstStyle/>
          <a:p>
            <a:r>
              <a:rPr lang="ru-RU" dirty="0" smtClean="0"/>
              <a:t>стишок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556792"/>
            <a:ext cx="6768752" cy="3161512"/>
          </a:xfrm>
        </p:spPr>
        <p:txBody>
          <a:bodyPr/>
          <a:lstStyle/>
          <a:p>
            <a:r>
              <a:rPr lang="ru-RU" dirty="0" smtClean="0"/>
              <a:t>Чтоб тебе помочь</a:t>
            </a:r>
            <a:br>
              <a:rPr lang="ru-RU" dirty="0" smtClean="0"/>
            </a:br>
            <a:r>
              <a:rPr lang="ru-RU" dirty="0" smtClean="0"/>
              <a:t>Путь пройти опасный</a:t>
            </a:r>
            <a:br>
              <a:rPr lang="ru-RU" dirty="0" smtClean="0"/>
            </a:br>
            <a:r>
              <a:rPr lang="ru-RU" dirty="0" smtClean="0"/>
              <a:t>Горим и день и ночь</a:t>
            </a:r>
            <a:br>
              <a:rPr lang="ru-RU" dirty="0" smtClean="0"/>
            </a:br>
            <a:r>
              <a:rPr lang="ru-RU" dirty="0" smtClean="0"/>
              <a:t>Зеленый,</a:t>
            </a:r>
            <a:br>
              <a:rPr lang="ru-RU" dirty="0" smtClean="0"/>
            </a:br>
            <a:r>
              <a:rPr lang="ru-RU" dirty="0" smtClean="0"/>
              <a:t>Желтый,</a:t>
            </a:r>
            <a:br>
              <a:rPr lang="ru-RU" dirty="0" smtClean="0"/>
            </a:br>
            <a:r>
              <a:rPr lang="ru-RU" dirty="0" smtClean="0"/>
              <a:t>Красный.</a:t>
            </a:r>
            <a:endParaRPr lang="ru-RU" dirty="0"/>
          </a:p>
        </p:txBody>
      </p:sp>
      <p:pic>
        <p:nvPicPr>
          <p:cNvPr id="43010" name="Picture 2" descr="Презентация Детям о светофо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140968"/>
            <a:ext cx="3937620" cy="2944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20040"/>
            <a:ext cx="4608512" cy="1143000"/>
          </a:xfrm>
        </p:spPr>
        <p:txBody>
          <a:bodyPr/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988840"/>
            <a:ext cx="6796608" cy="4466896"/>
          </a:xfrm>
        </p:spPr>
        <p:txBody>
          <a:bodyPr/>
          <a:lstStyle/>
          <a:p>
            <a:r>
              <a:rPr lang="ru-RU" dirty="0" smtClean="0"/>
              <a:t>Вот трёхглазый молодец.</a:t>
            </a:r>
            <a:br>
              <a:rPr lang="ru-RU" dirty="0" smtClean="0"/>
            </a:br>
            <a:r>
              <a:rPr lang="ru-RU" dirty="0" smtClean="0"/>
              <a:t>До чего же он хитрец!</a:t>
            </a:r>
            <a:br>
              <a:rPr lang="ru-RU" dirty="0" smtClean="0"/>
            </a:br>
            <a:r>
              <a:rPr lang="ru-RU" dirty="0" smtClean="0"/>
              <a:t>Кто откуда ни поедет,</a:t>
            </a:r>
            <a:br>
              <a:rPr lang="ru-RU" dirty="0" smtClean="0"/>
            </a:br>
            <a:r>
              <a:rPr lang="ru-RU" dirty="0" smtClean="0"/>
              <a:t>Подмигнёт и тем, и этим.</a:t>
            </a:r>
            <a:br>
              <a:rPr lang="ru-RU" dirty="0" smtClean="0"/>
            </a:br>
            <a:r>
              <a:rPr lang="ru-RU" dirty="0" smtClean="0"/>
              <a:t>Знает, как уладить спор,</a:t>
            </a:r>
            <a:br>
              <a:rPr lang="ru-RU" dirty="0" smtClean="0"/>
            </a:br>
            <a:r>
              <a:rPr lang="ru-RU" dirty="0" smtClean="0"/>
              <a:t>Разноцветный…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fs00.infourok.ru/images/doc/77/93292/hello_html_7dec04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6552728" cy="5832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>
            <a:normAutofit/>
          </a:bodyPr>
          <a:lstStyle/>
          <a:p>
            <a:r>
              <a:rPr lang="ru-RU" b="1" dirty="0" smtClean="0"/>
              <a:t>Если красный глаз открыт,</a:t>
            </a:r>
          </a:p>
          <a:p>
            <a:r>
              <a:rPr lang="ru-RU" b="1" dirty="0" smtClean="0"/>
              <a:t>Это значит он сердит-</a:t>
            </a:r>
          </a:p>
          <a:p>
            <a:r>
              <a:rPr lang="ru-RU" b="1" dirty="0" smtClean="0"/>
              <a:t>На движение вперёд</a:t>
            </a:r>
          </a:p>
          <a:p>
            <a:r>
              <a:rPr lang="ru-RU" b="1" dirty="0" smtClean="0"/>
              <a:t>Разрешенье не даёт!</a:t>
            </a:r>
          </a:p>
          <a:p>
            <a:r>
              <a:rPr lang="ru-RU" b="1" dirty="0" smtClean="0"/>
              <a:t>Открывает жёлтый глаз-</a:t>
            </a:r>
          </a:p>
          <a:p>
            <a:r>
              <a:rPr lang="ru-RU" b="1" dirty="0" smtClean="0"/>
              <a:t>Будь внимательным сейчас-</a:t>
            </a:r>
          </a:p>
          <a:p>
            <a:r>
              <a:rPr lang="ru-RU" b="1" dirty="0" smtClean="0"/>
              <a:t>Желтый вспыхнул, словно солнце</a:t>
            </a:r>
          </a:p>
          <a:p>
            <a:r>
              <a:rPr lang="ru-RU" b="1" dirty="0" smtClean="0"/>
              <a:t>Подмигнул нам: "Приготовьтесь! "</a:t>
            </a:r>
          </a:p>
          <a:p>
            <a:r>
              <a:rPr lang="ru-RU" b="1" dirty="0" smtClean="0"/>
              <a:t>Жди зелёный цвет у глаза.</a:t>
            </a:r>
          </a:p>
          <a:p>
            <a:r>
              <a:rPr lang="ru-RU" b="1" dirty="0" smtClean="0"/>
              <a:t>А увидел- тут же сразу</a:t>
            </a:r>
          </a:p>
          <a:p>
            <a:r>
              <a:rPr lang="ru-RU" b="1" dirty="0" smtClean="0"/>
              <a:t>Можешь ехать и идти!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ru-RU" dirty="0" smtClean="0"/>
              <a:t>Чтобы возле перекрестка</a:t>
            </a:r>
            <a:br>
              <a:rPr lang="ru-RU" dirty="0" smtClean="0"/>
            </a:br>
            <a:r>
              <a:rPr lang="ru-RU" dirty="0" smtClean="0"/>
              <a:t>Ты дорогу перешел,</a:t>
            </a:r>
            <a:br>
              <a:rPr lang="ru-RU" dirty="0" smtClean="0"/>
            </a:br>
            <a:r>
              <a:rPr lang="ru-RU" dirty="0" smtClean="0"/>
              <a:t>Все цвета у светофора</a:t>
            </a:r>
            <a:br>
              <a:rPr lang="ru-RU" dirty="0" smtClean="0"/>
            </a:br>
            <a:r>
              <a:rPr lang="ru-RU" dirty="0" smtClean="0"/>
              <a:t>Нужно помнить хорошо!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endParaRPr lang="ru-RU" dirty="0"/>
          </a:p>
        </p:txBody>
      </p:sp>
      <p:pic>
        <p:nvPicPr>
          <p:cNvPr id="1029" name="Picture 5" descr="http://school.xvatit.com/images/e/e3/1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57400"/>
            <a:ext cx="7272808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</TotalTime>
  <Words>68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Презентация по ПДД</vt:lpstr>
      <vt:lpstr>стишок</vt:lpstr>
      <vt:lpstr>загадка</vt:lpstr>
      <vt:lpstr>Слайд 4</vt:lpstr>
      <vt:lpstr>Слайд 5</vt:lpstr>
      <vt:lpstr>Чтобы возле перекрестка Ты дорогу перешел, Все цвета у светофора Нужно помнить хорошо!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ПДД</dc:title>
  <dc:creator>User</dc:creator>
  <cp:lastModifiedBy>User</cp:lastModifiedBy>
  <cp:revision>4</cp:revision>
  <dcterms:created xsi:type="dcterms:W3CDTF">2015-09-30T11:25:12Z</dcterms:created>
  <dcterms:modified xsi:type="dcterms:W3CDTF">2015-09-30T12:06:03Z</dcterms:modified>
</cp:coreProperties>
</file>