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03" r:id="rId2"/>
    <p:sldId id="317" r:id="rId3"/>
    <p:sldId id="306" r:id="rId4"/>
    <p:sldId id="319" r:id="rId5"/>
    <p:sldId id="310" r:id="rId6"/>
    <p:sldId id="320" r:id="rId7"/>
    <p:sldId id="321" r:id="rId8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新細明體"/>
        <a:cs typeface="新細明體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新細明體"/>
        <a:cs typeface="新細明體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新細明體"/>
        <a:cs typeface="新細明體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新細明體"/>
        <a:cs typeface="新細明體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新細明體"/>
        <a:cs typeface="新細明體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新細明體"/>
        <a:cs typeface="新細明體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新細明體"/>
        <a:cs typeface="新細明體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新細明體"/>
        <a:cs typeface="新細明體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新細明體"/>
        <a:cs typeface="新細明體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  <a:srgbClr val="A50021"/>
    <a:srgbClr val="FF33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26" autoAdjust="0"/>
    <p:restoredTop sz="94660"/>
  </p:normalViewPr>
  <p:slideViewPr>
    <p:cSldViewPr>
      <p:cViewPr>
        <p:scale>
          <a:sx n="79" d="100"/>
          <a:sy n="79" d="100"/>
        </p:scale>
        <p:origin x="-2832" y="-7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zh-TW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altLang="zh-TW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98D41-CBF4-4521-8D1A-7246E6DB7A14}" type="datetimeFigureOut">
              <a:rPr lang="zh-TW" altLang="en-US"/>
              <a:pPr>
                <a:defRPr/>
              </a:pPr>
              <a:t>2015/10/6</a:t>
            </a:fld>
            <a:endParaRPr lang="zh-TW" altLang="en-US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54742-B4CA-4767-B420-C36A2791239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TW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zh-TW" smtClean="0"/>
              <a:t>Образец текста</a:t>
            </a:r>
          </a:p>
          <a:p>
            <a:pPr lvl="1"/>
            <a:r>
              <a:rPr lang="ru-RU" altLang="zh-TW" smtClean="0"/>
              <a:t>Второй уровень</a:t>
            </a:r>
          </a:p>
          <a:p>
            <a:pPr lvl="2"/>
            <a:r>
              <a:rPr lang="ru-RU" altLang="zh-TW" smtClean="0"/>
              <a:t>Третий уровень</a:t>
            </a:r>
          </a:p>
          <a:p>
            <a:pPr lvl="3"/>
            <a:r>
              <a:rPr lang="ru-RU" altLang="zh-TW" smtClean="0"/>
              <a:t>Четвертый уровень</a:t>
            </a:r>
          </a:p>
          <a:p>
            <a:pPr lvl="4"/>
            <a:r>
              <a:rPr lang="ru-RU" altLang="zh-TW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5B279-63CF-429F-B228-2FA13E4DDB28}" type="datetimeFigureOut">
              <a:rPr lang="zh-TW" altLang="en-US"/>
              <a:pPr>
                <a:defRPr/>
              </a:pPr>
              <a:t>2015/10/6</a:t>
            </a:fld>
            <a:endParaRPr lang="zh-TW" alt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F0B21-6947-4683-92A9-F2B798894B4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altLang="zh-TW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altLang="zh-TW" smtClean="0"/>
              <a:t>Образец текста</a:t>
            </a:r>
          </a:p>
          <a:p>
            <a:pPr lvl="1"/>
            <a:r>
              <a:rPr lang="ru-RU" altLang="zh-TW" smtClean="0"/>
              <a:t>Второй уровень</a:t>
            </a:r>
          </a:p>
          <a:p>
            <a:pPr lvl="2"/>
            <a:r>
              <a:rPr lang="ru-RU" altLang="zh-TW" smtClean="0"/>
              <a:t>Третий уровень</a:t>
            </a:r>
          </a:p>
          <a:p>
            <a:pPr lvl="3"/>
            <a:r>
              <a:rPr lang="ru-RU" altLang="zh-TW" smtClean="0"/>
              <a:t>Четвертый уровень</a:t>
            </a:r>
          </a:p>
          <a:p>
            <a:pPr lvl="4"/>
            <a:r>
              <a:rPr lang="ru-RU" altLang="zh-TW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A8073-10CF-47F8-A55F-64455489DBF3}" type="datetimeFigureOut">
              <a:rPr lang="zh-TW" altLang="en-US"/>
              <a:pPr>
                <a:defRPr/>
              </a:pPr>
              <a:t>2015/10/6</a:t>
            </a:fld>
            <a:endParaRPr lang="zh-TW" alt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32362-DCA0-46E8-B5DB-9EBD0544314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4389437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5DDEC-DBDB-433D-A20C-824F0E7C9822}" type="datetimeFigureOut">
              <a:rPr lang="zh-TW" altLang="en-US"/>
              <a:pPr>
                <a:defRPr/>
              </a:pPr>
              <a:t>2015/10/6</a:t>
            </a:fld>
            <a:endParaRPr lang="zh-TW" altLang="en-US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BA9DF-9550-4D2F-AC25-208D518B940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35163"/>
            <a:ext cx="4038600" cy="211772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205288"/>
            <a:ext cx="4038600" cy="2119312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01529-C97C-40BC-96FD-1742546125A4}" type="datetimeFigureOut">
              <a:rPr lang="zh-TW" altLang="en-US"/>
              <a:pPr>
                <a:defRPr/>
              </a:pPr>
              <a:t>2015/10/6</a:t>
            </a:fld>
            <a:endParaRPr lang="zh-TW" altLang="en-US"/>
          </a:p>
        </p:txBody>
      </p:sp>
      <p:sp>
        <p:nvSpPr>
          <p:cNvPr id="7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D66A4-0086-4522-A901-53F5374A73D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35163"/>
            <a:ext cx="4038600" cy="211772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205288"/>
            <a:ext cx="4038600" cy="2119312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F4B29-8427-404C-89CC-8FFF47605A1F}" type="datetimeFigureOut">
              <a:rPr lang="zh-TW" altLang="en-US"/>
              <a:pPr>
                <a:defRPr/>
              </a:pPr>
              <a:t>2015/10/6</a:t>
            </a:fld>
            <a:endParaRPr lang="zh-TW" altLang="en-US"/>
          </a:p>
        </p:txBody>
      </p:sp>
      <p:sp>
        <p:nvSpPr>
          <p:cNvPr id="7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6BB2B-0DF8-4D26-80A0-D6AC729B856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TW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zh-TW" smtClean="0"/>
              <a:t>Образец текста</a:t>
            </a:r>
          </a:p>
          <a:p>
            <a:pPr lvl="1"/>
            <a:r>
              <a:rPr lang="ru-RU" altLang="zh-TW" smtClean="0"/>
              <a:t>Второй уровень</a:t>
            </a:r>
          </a:p>
          <a:p>
            <a:pPr lvl="2"/>
            <a:r>
              <a:rPr lang="ru-RU" altLang="zh-TW" smtClean="0"/>
              <a:t>Третий уровень</a:t>
            </a:r>
          </a:p>
          <a:p>
            <a:pPr lvl="3"/>
            <a:r>
              <a:rPr lang="ru-RU" altLang="zh-TW" smtClean="0"/>
              <a:t>Четвертый уровень</a:t>
            </a:r>
          </a:p>
          <a:p>
            <a:pPr lvl="4"/>
            <a:r>
              <a:rPr lang="ru-RU" altLang="zh-TW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FA9F9-38CC-4F8F-866B-D9FBBA4F05A4}" type="datetimeFigureOut">
              <a:rPr lang="zh-TW" altLang="en-US"/>
              <a:pPr>
                <a:defRPr/>
              </a:pPr>
              <a:t>2015/10/6</a:t>
            </a:fld>
            <a:endParaRPr lang="zh-TW" alt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423F2-3184-4A81-92B7-312AA824041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zh-TW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altLang="zh-TW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52D2A-FD1F-4D57-9FED-7392848BA904}" type="datetimeFigureOut">
              <a:rPr lang="zh-TW" altLang="en-US"/>
              <a:pPr>
                <a:defRPr/>
              </a:pPr>
              <a:t>2015/10/6</a:t>
            </a:fld>
            <a:endParaRPr lang="zh-TW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25B9A-5CE2-4357-A63C-47C05AC7BD3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altLang="zh-TW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altLang="zh-TW" smtClean="0"/>
              <a:t>Образец текста</a:t>
            </a:r>
          </a:p>
          <a:p>
            <a:pPr lvl="1"/>
            <a:r>
              <a:rPr lang="ru-RU" altLang="zh-TW" smtClean="0"/>
              <a:t>Второй уровень</a:t>
            </a:r>
          </a:p>
          <a:p>
            <a:pPr lvl="2"/>
            <a:r>
              <a:rPr lang="ru-RU" altLang="zh-TW" smtClean="0"/>
              <a:t>Третий уровень</a:t>
            </a:r>
          </a:p>
          <a:p>
            <a:pPr lvl="3"/>
            <a:r>
              <a:rPr lang="ru-RU" altLang="zh-TW" smtClean="0"/>
              <a:t>Четвертый уровень</a:t>
            </a:r>
          </a:p>
          <a:p>
            <a:pPr lvl="4"/>
            <a:r>
              <a:rPr lang="ru-RU" altLang="zh-TW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altLang="zh-TW" smtClean="0"/>
              <a:t>Образец текста</a:t>
            </a:r>
          </a:p>
          <a:p>
            <a:pPr lvl="1"/>
            <a:r>
              <a:rPr lang="ru-RU" altLang="zh-TW" smtClean="0"/>
              <a:t>Второй уровень</a:t>
            </a:r>
          </a:p>
          <a:p>
            <a:pPr lvl="2"/>
            <a:r>
              <a:rPr lang="ru-RU" altLang="zh-TW" smtClean="0"/>
              <a:t>Третий уровень</a:t>
            </a:r>
          </a:p>
          <a:p>
            <a:pPr lvl="3"/>
            <a:r>
              <a:rPr lang="ru-RU" altLang="zh-TW" smtClean="0"/>
              <a:t>Четвертый уровень</a:t>
            </a:r>
          </a:p>
          <a:p>
            <a:pPr lvl="4"/>
            <a:r>
              <a:rPr lang="ru-RU" altLang="zh-TW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D7138-989A-496D-8610-E35A4BCC382B}" type="datetimeFigureOut">
              <a:rPr lang="zh-TW" altLang="en-US"/>
              <a:pPr>
                <a:defRPr/>
              </a:pPr>
              <a:t>2015/10/6</a:t>
            </a:fld>
            <a:endParaRPr lang="zh-TW" altLang="en-US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5E833-E9EA-48B0-992F-ECA3CC8D910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altLang="zh-TW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altLang="zh-TW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altLang="zh-TW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altLang="zh-TW" smtClean="0"/>
              <a:t>Образец текста</a:t>
            </a:r>
          </a:p>
          <a:p>
            <a:pPr lvl="1"/>
            <a:r>
              <a:rPr lang="ru-RU" altLang="zh-TW" smtClean="0"/>
              <a:t>Второй уровень</a:t>
            </a:r>
          </a:p>
          <a:p>
            <a:pPr lvl="2"/>
            <a:r>
              <a:rPr lang="ru-RU" altLang="zh-TW" smtClean="0"/>
              <a:t>Третий уровень</a:t>
            </a:r>
          </a:p>
          <a:p>
            <a:pPr lvl="3"/>
            <a:r>
              <a:rPr lang="ru-RU" altLang="zh-TW" smtClean="0"/>
              <a:t>Четвертый уровень</a:t>
            </a:r>
          </a:p>
          <a:p>
            <a:pPr lvl="4"/>
            <a:r>
              <a:rPr lang="ru-RU" altLang="zh-TW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altLang="zh-TW" smtClean="0"/>
              <a:t>Образец текста</a:t>
            </a:r>
          </a:p>
          <a:p>
            <a:pPr lvl="1"/>
            <a:r>
              <a:rPr lang="ru-RU" altLang="zh-TW" smtClean="0"/>
              <a:t>Второй уровень</a:t>
            </a:r>
          </a:p>
          <a:p>
            <a:pPr lvl="2"/>
            <a:r>
              <a:rPr lang="ru-RU" altLang="zh-TW" smtClean="0"/>
              <a:t>Третий уровень</a:t>
            </a:r>
          </a:p>
          <a:p>
            <a:pPr lvl="3"/>
            <a:r>
              <a:rPr lang="ru-RU" altLang="zh-TW" smtClean="0"/>
              <a:t>Четвертый уровень</a:t>
            </a:r>
          </a:p>
          <a:p>
            <a:pPr lvl="4"/>
            <a:r>
              <a:rPr lang="ru-RU" altLang="zh-TW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A1C60-8C0C-4108-9277-E8E149712BE1}" type="datetimeFigureOut">
              <a:rPr lang="zh-TW" altLang="en-US"/>
              <a:pPr>
                <a:defRPr/>
              </a:pPr>
              <a:t>2015/10/6</a:t>
            </a:fld>
            <a:endParaRPr lang="zh-TW" altLang="en-US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54B58-8782-47EF-8109-C2143D92E2A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zh-TW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5C6BC-F725-48A1-ADB1-8FF5B9FEF7D9}" type="datetimeFigureOut">
              <a:rPr lang="zh-TW" altLang="en-US"/>
              <a:pPr>
                <a:defRPr/>
              </a:pPr>
              <a:t>2015/10/6</a:t>
            </a:fld>
            <a:endParaRPr lang="zh-TW" altLang="en-US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661C6-24C1-4434-B549-6E1FC8078F3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46B93-AFCE-4AFB-8E32-215809826332}" type="datetimeFigureOut">
              <a:rPr lang="zh-TW" altLang="en-US"/>
              <a:pPr>
                <a:defRPr/>
              </a:pPr>
              <a:t>2015/10/6</a:t>
            </a:fld>
            <a:endParaRPr lang="zh-TW" altLang="en-US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312F2-27FF-46D8-96C9-1D17A38717A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zh-TW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altLang="zh-TW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altLang="zh-TW" smtClean="0"/>
              <a:t>Образец текста</a:t>
            </a:r>
          </a:p>
          <a:p>
            <a:pPr lvl="1"/>
            <a:r>
              <a:rPr lang="ru-RU" altLang="zh-TW" smtClean="0"/>
              <a:t>Второй уровень</a:t>
            </a:r>
          </a:p>
          <a:p>
            <a:pPr lvl="2"/>
            <a:r>
              <a:rPr lang="ru-RU" altLang="zh-TW" smtClean="0"/>
              <a:t>Третий уровень</a:t>
            </a:r>
          </a:p>
          <a:p>
            <a:pPr lvl="3"/>
            <a:r>
              <a:rPr lang="ru-RU" altLang="zh-TW" smtClean="0"/>
              <a:t>Четвертый уровень</a:t>
            </a:r>
          </a:p>
          <a:p>
            <a:pPr lvl="4"/>
            <a:r>
              <a:rPr lang="ru-RU" altLang="zh-TW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0F94F-C2C2-4824-B9E7-195FD5F048BF}" type="datetimeFigureOut">
              <a:rPr lang="zh-TW" altLang="en-US"/>
              <a:pPr>
                <a:defRPr/>
              </a:pPr>
              <a:t>2015/10/6</a:t>
            </a:fld>
            <a:endParaRPr lang="zh-TW" altLang="en-US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59743-BDB3-4FF9-B7E4-C7F7BBF6ADF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altLang="zh-TW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altLang="zh-TW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altLang="zh-TW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EC56D-3D40-49AF-AB51-94B156F668D4}" type="datetimeFigureOut">
              <a:rPr lang="zh-TW" altLang="en-US"/>
              <a:pPr>
                <a:defRPr/>
              </a:pPr>
              <a:t>2015/10/6</a:t>
            </a:fld>
            <a:endParaRPr lang="zh-TW" altLang="en-US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9C070-5668-4CC4-92C6-339A0D9C033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zh-TW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zh-TW" smtClean="0"/>
              <a:t>Образец текста</a:t>
            </a:r>
          </a:p>
          <a:p>
            <a:pPr lvl="1"/>
            <a:r>
              <a:rPr lang="ru-RU" altLang="zh-TW" smtClean="0"/>
              <a:t>Второй уровень</a:t>
            </a:r>
          </a:p>
          <a:p>
            <a:pPr lvl="2"/>
            <a:r>
              <a:rPr lang="ru-RU" altLang="zh-TW" smtClean="0"/>
              <a:t>Третий уровень</a:t>
            </a:r>
          </a:p>
          <a:p>
            <a:pPr lvl="3"/>
            <a:r>
              <a:rPr lang="ru-RU" altLang="zh-TW" smtClean="0"/>
              <a:t>Четвертый уровень</a:t>
            </a:r>
          </a:p>
          <a:p>
            <a:pPr lvl="4"/>
            <a:r>
              <a:rPr lang="ru-RU" altLang="zh-TW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FFA7C3B-C276-4E83-B2BD-E412E467FD51}" type="datetimeFigureOut">
              <a:rPr lang="zh-TW" altLang="en-US"/>
              <a:pPr>
                <a:defRPr/>
              </a:pPr>
              <a:t>2015/10/6</a:t>
            </a:fld>
            <a:endParaRPr lang="zh-TW" alt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B8A5F9D-1E10-4470-AC96-DB5A2E07E15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6" r:id="rId2"/>
    <p:sldLayoutId id="2147483688" r:id="rId3"/>
    <p:sldLayoutId id="2147483685" r:id="rId4"/>
    <p:sldLayoutId id="2147483684" r:id="rId5"/>
    <p:sldLayoutId id="2147483683" r:id="rId6"/>
    <p:sldLayoutId id="2147483682" r:id="rId7"/>
    <p:sldLayoutId id="2147483681" r:id="rId8"/>
    <p:sldLayoutId id="2147483689" r:id="rId9"/>
    <p:sldLayoutId id="2147483680" r:id="rId10"/>
    <p:sldLayoutId id="2147483679" r:id="rId11"/>
    <p:sldLayoutId id="2147483678" r:id="rId12"/>
    <p:sldLayoutId id="2147483677" r:id="rId13"/>
    <p:sldLayoutId id="2147483676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微軟正黑體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/>
          <a:cs typeface="微軟正黑體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/>
          <a:cs typeface="微軟正黑體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/>
          <a:cs typeface="微軟正黑體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/>
          <a:cs typeface="微軟正黑體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/>
          <a:cs typeface="微軟正黑體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/>
          <a:cs typeface="微軟正黑體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/>
          <a:cs typeface="微軟正黑體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/>
          <a:cs typeface="微軟正黑體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新細明體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新細明體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新細明體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新細明體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新細明體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9" descr="1227861482_valenki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31840" y="1844824"/>
            <a:ext cx="2963863" cy="40560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555" name="WordArt 21"/>
          <p:cNvSpPr>
            <a:spLocks noChangeArrowheads="1" noChangeShapeType="1" noTextEdit="1"/>
          </p:cNvSpPr>
          <p:nvPr/>
        </p:nvSpPr>
        <p:spPr bwMode="auto">
          <a:xfrm>
            <a:off x="1042988" y="981075"/>
            <a:ext cx="7345362" cy="13684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993366"/>
                </a:solidFill>
                <a:latin typeface="Arial"/>
                <a:cs typeface="Arial"/>
              </a:rPr>
              <a:t>Как же делают валенки?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5"/>
          <p:cNvSpPr>
            <a:spLocks noGrp="1"/>
          </p:cNvSpPr>
          <p:nvPr>
            <p:ph type="body" sz="half" idx="1"/>
          </p:nvPr>
        </p:nvSpPr>
        <p:spPr>
          <a:xfrm>
            <a:off x="2124075" y="1916113"/>
            <a:ext cx="8147050" cy="77311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400" b="1" i="1" smtClean="0">
                <a:ea typeface="新細明體"/>
              </a:rPr>
              <a:t>Сначала нужно остричь овцу,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b="1" i="1" smtClean="0">
                <a:ea typeface="新細明體"/>
              </a:rPr>
              <a:t> вымыть и вычесать шерсть.</a:t>
            </a:r>
          </a:p>
          <a:p>
            <a:pPr eaLnBrk="1" hangingPunct="1"/>
            <a:endParaRPr lang="ru-RU" sz="2400" b="1" smtClean="0">
              <a:ea typeface="新細明體"/>
            </a:endParaRPr>
          </a:p>
        </p:txBody>
      </p:sp>
      <p:pic>
        <p:nvPicPr>
          <p:cNvPr id="24578" name="Picture 7" descr="foto_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8313" y="2924175"/>
            <a:ext cx="4119562" cy="3090863"/>
          </a:xfrm>
        </p:spPr>
      </p:pic>
      <p:pic>
        <p:nvPicPr>
          <p:cNvPr id="24579" name="Picture 10" descr="17008893ey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59338" y="2960688"/>
            <a:ext cx="3978275" cy="2982912"/>
          </a:xfrm>
        </p:spPr>
      </p:pic>
      <p:sp>
        <p:nvSpPr>
          <p:cNvPr id="24580" name="WordArt 5"/>
          <p:cNvSpPr>
            <a:spLocks noChangeArrowheads="1" noChangeShapeType="1" noTextEdit="1"/>
          </p:cNvSpPr>
          <p:nvPr/>
        </p:nvSpPr>
        <p:spPr bwMode="auto">
          <a:xfrm>
            <a:off x="1835150" y="981075"/>
            <a:ext cx="4897438" cy="79216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99FF33"/>
                </a:solidFill>
                <a:latin typeface="Arial"/>
                <a:cs typeface="Arial"/>
              </a:rPr>
              <a:t>Первый этап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3"/>
          <p:cNvSpPr txBox="1">
            <a:spLocks noChangeArrowheads="1"/>
          </p:cNvSpPr>
          <p:nvPr/>
        </p:nvSpPr>
        <p:spPr bwMode="auto">
          <a:xfrm>
            <a:off x="539750" y="1268413"/>
            <a:ext cx="9144000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Шерсть прогоняют через шерстобитную машину,</a:t>
            </a:r>
          </a:p>
          <a:p>
            <a:pPr>
              <a:spcBef>
                <a:spcPct val="50000"/>
              </a:spcBef>
            </a:pPr>
            <a:r>
              <a:rPr lang="ru-RU" sz="2400" b="1"/>
              <a:t> в результате получается тонкое, мягкое полотно.</a:t>
            </a:r>
          </a:p>
        </p:txBody>
      </p:sp>
      <p:sp>
        <p:nvSpPr>
          <p:cNvPr id="25602" name="WordArt 4"/>
          <p:cNvSpPr>
            <a:spLocks noChangeArrowheads="1" noChangeShapeType="1" noTextEdit="1"/>
          </p:cNvSpPr>
          <p:nvPr/>
        </p:nvSpPr>
        <p:spPr bwMode="auto">
          <a:xfrm>
            <a:off x="2051050" y="692150"/>
            <a:ext cx="4176713" cy="7207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kern="10">
                <a:ln w="22225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99FF33"/>
                </a:solidFill>
                <a:latin typeface="Arial"/>
                <a:cs typeface="Arial"/>
              </a:rPr>
              <a:t>Второй этап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2492896"/>
            <a:ext cx="7128792" cy="4109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5"/>
          <p:cNvSpPr>
            <a:spLocks noGrp="1"/>
          </p:cNvSpPr>
          <p:nvPr>
            <p:ph type="body" sz="half" idx="1"/>
          </p:nvPr>
        </p:nvSpPr>
        <p:spPr>
          <a:xfrm>
            <a:off x="925513" y="1989138"/>
            <a:ext cx="8218487" cy="192563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200" smtClean="0">
                <a:ea typeface="新細明體"/>
              </a:rPr>
              <a:t>   </a:t>
            </a:r>
            <a:r>
              <a:rPr lang="ru-RU" sz="2400" b="1" smtClean="0">
                <a:ea typeface="新細明體"/>
              </a:rPr>
              <a:t>Из этого полотна «слепляют» словно из пластилина форму валенка и вываривают заготовку в кипящей воде.</a:t>
            </a:r>
            <a:endParaRPr lang="zh-TW" altLang="en-US" sz="2400" b="1" smtClean="0"/>
          </a:p>
          <a:p>
            <a:pPr>
              <a:buFont typeface="Wingdings 2" pitchFamily="18" charset="2"/>
              <a:buNone/>
            </a:pPr>
            <a:endParaRPr lang="ru-RU" sz="2400" b="1" smtClean="0">
              <a:ea typeface="新細明體"/>
            </a:endParaRPr>
          </a:p>
        </p:txBody>
      </p:sp>
      <p:sp>
        <p:nvSpPr>
          <p:cNvPr id="27650" name="WordArt 7"/>
          <p:cNvSpPr>
            <a:spLocks noChangeArrowheads="1" noChangeShapeType="1" noTextEdit="1"/>
          </p:cNvSpPr>
          <p:nvPr/>
        </p:nvSpPr>
        <p:spPr bwMode="auto">
          <a:xfrm>
            <a:off x="2195513" y="1052513"/>
            <a:ext cx="4310062" cy="9366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99FF33"/>
                </a:solidFill>
                <a:latin typeface="Arial"/>
                <a:cs typeface="Arial"/>
              </a:rPr>
              <a:t>Третий этап</a:t>
            </a:r>
          </a:p>
        </p:txBody>
      </p:sp>
      <p:pic>
        <p:nvPicPr>
          <p:cNvPr id="27651" name="Picture 11" descr="10-0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3438" y="3429000"/>
            <a:ext cx="3717925" cy="2690813"/>
          </a:xfrm>
        </p:spPr>
      </p:pic>
      <p:pic>
        <p:nvPicPr>
          <p:cNvPr id="27652" name="Picture 14" descr="100206144112_0602valenki4_466x350_nocredit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1188" y="3429000"/>
            <a:ext cx="3613150" cy="2714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8" descr="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859338" y="4149725"/>
            <a:ext cx="2697162" cy="2022475"/>
          </a:xfrm>
        </p:spPr>
      </p:pic>
      <p:sp>
        <p:nvSpPr>
          <p:cNvPr id="28674" name="Содержимое 2"/>
          <p:cNvSpPr>
            <a:spLocks noGrp="1"/>
          </p:cNvSpPr>
          <p:nvPr>
            <p:ph sz="quarter" idx="1"/>
          </p:nvPr>
        </p:nvSpPr>
        <p:spPr>
          <a:xfrm>
            <a:off x="323850" y="1935163"/>
            <a:ext cx="8362950" cy="21177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000" smtClean="0">
                <a:ea typeface="新細明體"/>
              </a:rPr>
              <a:t>   </a:t>
            </a:r>
            <a:r>
              <a:rPr lang="ru-RU" sz="2400" b="1" smtClean="0">
                <a:ea typeface="新細明體"/>
              </a:rPr>
              <a:t>За тем эту заготовку натягивают на колодку и отбивают со всех сторон деревянной колотушкой пока изделие не примет обычного для валенка размера.</a:t>
            </a:r>
          </a:p>
          <a:p>
            <a:pPr eaLnBrk="1" hangingPunct="1"/>
            <a:endParaRPr lang="ru-RU" altLang="zh-TW" sz="2400" b="1" smtClean="0"/>
          </a:p>
          <a:p>
            <a:pPr eaLnBrk="1" hangingPunct="1">
              <a:buFont typeface="Wingdings 2" pitchFamily="18" charset="2"/>
              <a:buNone/>
            </a:pPr>
            <a:endParaRPr lang="zh-TW" altLang="en-US" sz="2000" smtClean="0"/>
          </a:p>
        </p:txBody>
      </p:sp>
      <p:pic>
        <p:nvPicPr>
          <p:cNvPr id="28675" name="Picture 14" descr="normal_Valenki__0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0113" y="4076700"/>
            <a:ext cx="3235325" cy="2119313"/>
          </a:xfrm>
        </p:spPr>
      </p:pic>
      <p:sp>
        <p:nvSpPr>
          <p:cNvPr id="28676" name="WordArt 15"/>
          <p:cNvSpPr>
            <a:spLocks noChangeArrowheads="1" noChangeShapeType="1" noTextEdit="1"/>
          </p:cNvSpPr>
          <p:nvPr/>
        </p:nvSpPr>
        <p:spPr bwMode="auto">
          <a:xfrm>
            <a:off x="1547813" y="981075"/>
            <a:ext cx="5329237" cy="10795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99FF33"/>
                </a:solidFill>
                <a:latin typeface="Arial"/>
                <a:cs typeface="Arial"/>
              </a:rPr>
              <a:t>Четвёртый этап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2" descr="71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3213100"/>
            <a:ext cx="3743325" cy="2816225"/>
          </a:xfrm>
        </p:spPr>
      </p:pic>
      <p:sp>
        <p:nvSpPr>
          <p:cNvPr id="30722" name="Rectangle 9"/>
          <p:cNvSpPr>
            <a:spLocks noGrp="1"/>
          </p:cNvSpPr>
          <p:nvPr>
            <p:ph type="body" sz="half" idx="4294967295"/>
          </p:nvPr>
        </p:nvSpPr>
        <p:spPr>
          <a:xfrm>
            <a:off x="0" y="1935163"/>
            <a:ext cx="8675688" cy="2070100"/>
          </a:xfrm>
        </p:spPr>
        <p:txBody>
          <a:bodyPr/>
          <a:lstStyle/>
          <a:p>
            <a:pPr eaLnBrk="1" hangingPunct="1"/>
            <a:r>
              <a:rPr lang="ru-RU" sz="2200" smtClean="0">
                <a:ea typeface="新細明體"/>
              </a:rPr>
              <a:t>Потом валенок отправляют сушиться, и его остается только побрить, чтобы он сделался мягким и блестящим.</a:t>
            </a:r>
            <a:endParaRPr lang="zh-TW" altLang="en-US" sz="2200" smtClean="0"/>
          </a:p>
          <a:p>
            <a:endParaRPr lang="ru-RU" sz="2200" smtClean="0">
              <a:ea typeface="新細明體"/>
            </a:endParaRPr>
          </a:p>
        </p:txBody>
      </p:sp>
      <p:sp>
        <p:nvSpPr>
          <p:cNvPr id="30723" name="WordArt 11"/>
          <p:cNvSpPr>
            <a:spLocks noChangeArrowheads="1" noChangeShapeType="1" noTextEdit="1"/>
          </p:cNvSpPr>
          <p:nvPr/>
        </p:nvSpPr>
        <p:spPr bwMode="auto">
          <a:xfrm>
            <a:off x="1979613" y="981075"/>
            <a:ext cx="4321175" cy="71913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kern="10">
                <a:ln w="2540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99FF33"/>
                </a:solidFill>
                <a:latin typeface="Arial"/>
                <a:cs typeface="Arial"/>
              </a:rPr>
              <a:t>Пятый этап</a:t>
            </a:r>
          </a:p>
        </p:txBody>
      </p:sp>
      <p:pic>
        <p:nvPicPr>
          <p:cNvPr id="30724" name="Picture 20" descr="1_58_2_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508625" y="3141663"/>
            <a:ext cx="2190750" cy="28813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78" y="116632"/>
            <a:ext cx="55483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371" y="929358"/>
            <a:ext cx="3743325" cy="28098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404664"/>
            <a:ext cx="3767137" cy="28225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861048"/>
            <a:ext cx="3530600" cy="28590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6839" y="2811144"/>
            <a:ext cx="3030537" cy="40417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685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572</TotalTime>
  <Words>102</Words>
  <Application>Microsoft Office PowerPoint</Application>
  <PresentationFormat>Экран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Marti</dc:creator>
  <cp:lastModifiedBy>Админ</cp:lastModifiedBy>
  <cp:revision>49</cp:revision>
  <dcterms:created xsi:type="dcterms:W3CDTF">2010-04-11T23:14:50Z</dcterms:created>
  <dcterms:modified xsi:type="dcterms:W3CDTF">2015-10-06T08:13:48Z</dcterms:modified>
</cp:coreProperties>
</file>