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196" autoAdjust="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9C7234-6B11-4AF3-B232-C88D832A6CA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D98431-BA79-4F98-8464-6B95D48F8F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7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59712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игры в образовательном  процессе детей дошкольного возраста в соответствии с требованиями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ФГОСТ ДО     </a:t>
            </a:r>
            <a:endParaRPr lang="ru-RU" dirty="0"/>
          </a:p>
        </p:txBody>
      </p:sp>
    </p:spTree>
  </p:cSld>
  <p:clrMapOvr>
    <a:masterClrMapping/>
  </p:clrMapOvr>
  <p:transition spd="med" advClick="0"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281483"/>
            <a:ext cx="8568952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5B8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Результат: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Дети в конце проекта станут  чаще использовать для игр настольно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дидактические игры и с большим интересом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успехом играть в них.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Родители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познакомились со структурой дидактической игры, её обучающими задачами, способами подачи детям.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Родители были заинтересованы темой и получили новую и полезную информацию, успешно опробованную на своих детях,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что понятно из анкетирования родителей и записей в тетради отзывов.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Итог проекта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создание родителями в группу новых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Умных игр», активное использование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развивающих игр дома с детьми.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29393"/>
            <a:ext cx="9144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940F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rgbClr val="940F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Проект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940F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940F04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40F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940F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Умные игры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40F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40F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краткосрочный практико-ориентированный проект для средней группы.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1465398"/>
            <a:ext cx="87849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95B8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Проблема: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Внешний интерес детей и родителей к дидактическим настольным играм.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95B8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Обоснование проблемы: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 Неумение и нежелание детей средней группы играть в настольно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дидактические игры, соблюдать правила и ход обучающих игр.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2. Недостаточность знаний родителей о структуре дидактических игр, способах подачи их детям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</a:t>
            </a:r>
            <a:br>
              <a:rPr lang="ru-RU" sz="2400" dirty="0" smtClean="0"/>
            </a:br>
            <a:r>
              <a:rPr lang="ru-RU" sz="2400" dirty="0" smtClean="0"/>
              <a:t>Формировать у детей и родителей заинтересованность и умение играть в дидактические настольные игры.</a:t>
            </a:r>
            <a:endParaRPr lang="ru-RU" sz="2400" dirty="0"/>
          </a:p>
        </p:txBody>
      </p:sp>
      <p:pic>
        <p:nvPicPr>
          <p:cNvPr id="18434" name="Picture 2" descr="C:\Users\Администратор\Desktop\SAM_3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7" y="968774"/>
            <a:ext cx="864096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95B8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1.Научить детей играть в дидактические настольные игры, соблюдая правила и ход игры, развивая у них интерес и активное участие.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2.Познакомить родителей со структурой дидактической игры, её обучающими задачами, способами подачи детям.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 Воспитывать интерес у детей к игре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4 Развивать любознательность, умение самостоятельно решать умственные задачи.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5 Способствовать созданию стойких игровых коллективов.</a:t>
            </a:r>
          </a:p>
        </p:txBody>
      </p:sp>
    </p:spTree>
  </p:cSld>
  <p:clrMapOvr>
    <a:masterClrMapping/>
  </p:clrMapOvr>
  <p:transition spd="med" advClick="0"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Выполнение проекта:</a:t>
            </a:r>
            <a:br>
              <a:rPr lang="ru-RU" sz="1800" dirty="0" smtClean="0"/>
            </a:br>
            <a:r>
              <a:rPr lang="ru-RU" sz="1800" dirty="0" smtClean="0"/>
              <a:t>В начале и в конце проекта воспитатели   проводят диагностическое наблюдение «Использования дидактических настольных игр детьми в самостоятельной деятельности».</a:t>
            </a:r>
            <a:endParaRPr lang="ru-RU" sz="1800" dirty="0"/>
          </a:p>
        </p:txBody>
      </p:sp>
      <p:pic>
        <p:nvPicPr>
          <p:cNvPr id="21506" name="Picture 2" descr="C:\Users\Администратор\Desktop\SAM_3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632848" cy="47971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1251261"/>
            <a:ext cx="76521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5B8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Решение поставленных задач с детьми: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Активное использование в совместной деятельности настольных дидактических игр.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Введение дидактических игр и решение обучающих задач при помощи разных форм реализации игрового действия.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Проблемные ситуации для закрепления правил игры.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Поощрение (за самостоятельную организацию игры, привлечение детей в игру, соблюдение правил,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умение проследить за выполнением правил товарищами) - как приём активизации интереса к играм.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671433"/>
            <a:ext cx="807640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Решение поставленных задач с родителями: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Организация с помощью родителей выставки домашних развивающих игр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Домашние игры ребёнка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Выставка групповых настольно - дидактических игр с учётом возрастных, обучающих задач и оформления.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Организация фотовыставки для родителей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Играя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учимся, играя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познаём!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где можно увидеть в какие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настольно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дидактические игры играют дети в группе.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Наглядная информация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Дидактическая игра, как средство умственного развития ребёнка!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Консультация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практикум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Как научить ребёнка играть в дидактическую игру и её роль в развитии детей!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 домашним заданием для родителей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(Цель задания: заинтересовать и совместно с ребёнком поиграть в развивающую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игру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головоломку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Раскрась по цифрам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Организация выставки детских работ (Развивающая игра на альбомном листе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Раскрась по цифрам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 выполненных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совместной деятельности с родителями дома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Вместе с папой мамой играем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интерес и знания получаем!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Соглашение с родителями по изготовлению и приобретению в группу развивающих игр.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aduga.name/wp-content/uploads/2014/10/56746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424936" cy="576063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587</TotalTime>
  <Words>138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Развитие игры в образовательном  процессе детей дошкольного возраста в соответствии с требованиями                  ФГОСТ ДО     </vt:lpstr>
      <vt:lpstr>Слайд 2</vt:lpstr>
      <vt:lpstr>Слайд 3</vt:lpstr>
      <vt:lpstr>Цель: Формировать у детей и родителей заинтересованность и умение играть в дидактические настольные игры.</vt:lpstr>
      <vt:lpstr>Слайд 5</vt:lpstr>
      <vt:lpstr>Выполнение проекта: В начале и в конце проекта воспитатели   проводят диагностическое наблюдение «Использования дидактических настольных игр детьми в самостоятельной деятельности».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XTreme.ws</dc:creator>
  <cp:lastModifiedBy>XTreme.ws</cp:lastModifiedBy>
  <cp:revision>58</cp:revision>
  <dcterms:created xsi:type="dcterms:W3CDTF">2014-10-10T19:32:46Z</dcterms:created>
  <dcterms:modified xsi:type="dcterms:W3CDTF">2015-10-07T16:22:07Z</dcterms:modified>
</cp:coreProperties>
</file>