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5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2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EB9444-11B9-493E-A001-9C9ACA80A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B391-91AE-47DC-A344-FD4C6E1A4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5211-30D8-4C16-8168-A9CE1403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D7AE-A1C8-4CD1-830A-5C9288143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4E6-C93C-479E-AD8E-52013014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13D6-878D-4A00-BEFB-DFE3DE9F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F7FC-4332-431A-8567-309B76D4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17B2-760B-42C4-A255-8B3C2398E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968D-B068-44B1-B3DF-EC9A1A65E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612C-A7F6-4247-84CE-B110DE10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EE49-F86B-446E-91BD-0D2655A5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41F3-382A-4A4A-B3BA-D33FE9632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C00E-752B-4849-8F9B-A37691CC1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171CE3-B1BB-46BD-8888-43864403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4" name="Picture 2" descr="C:\Users\Наталья\Desktop\N30898FD778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0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ппликации из геометрических фигу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55" y="175491"/>
            <a:ext cx="8303490" cy="63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C:\Documents and Settings\GPGM1\Рабочий стол\Для Пети\Теремок\Russian fairy tale Teremok_ Page 10.fil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017" y="0"/>
            <a:ext cx="5324619" cy="683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1.bp.blogspot.com/-0ItjAtO72Ic/U9qdv7871RI/AAAAAAAAV2M/b_ax6JUBQLY/s1600/%D0%A1%D1%87%D1%91%D1%82%D0%BD%D1%8B%D0%B5-%D0%BF%D0%B0%D0%BB%D0%BE%D1%87%D0%BA%D0%B8.jpg"/>
          <p:cNvPicPr>
            <a:picLocks noChangeAspect="1" noChangeArrowheads="1"/>
          </p:cNvPicPr>
          <p:nvPr/>
        </p:nvPicPr>
        <p:blipFill>
          <a:blip r:embed="rId2"/>
          <a:srcRect t="51516" r="579"/>
          <a:stretch>
            <a:fillRect/>
          </a:stretch>
        </p:blipFill>
        <p:spPr bwMode="auto">
          <a:xfrm>
            <a:off x="1030618" y="609599"/>
            <a:ext cx="7912993" cy="569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2.bp.blogspot.com/-WdRsrQHMnWw/U9qdwqw1gMI/AAAAAAAAV2U/y0962YkpQvc/s1600/%D0%A1%D1%87%D1%91%D1%82%D0%BD%D1%8B%D0%B5-%D0%BF%D0%B0%D0%BB%D0%BE%D1%87%D0%BA%D0%B822.jpg"/>
          <p:cNvPicPr>
            <a:picLocks noChangeAspect="1" noChangeArrowheads="1"/>
          </p:cNvPicPr>
          <p:nvPr/>
        </p:nvPicPr>
        <p:blipFill>
          <a:blip r:embed="rId2"/>
          <a:srcRect t="51632"/>
          <a:stretch>
            <a:fillRect/>
          </a:stretch>
        </p:blipFill>
        <p:spPr bwMode="auto">
          <a:xfrm>
            <a:off x="1165109" y="600362"/>
            <a:ext cx="7618672" cy="544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GPGM1\Рабочий стол\Для Пети\Теремок\Russian fairy tale Teremok_ Page 12.file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2854" y="7374"/>
            <a:ext cx="6636544" cy="685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Бабочки - клипар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93" y="3177309"/>
            <a:ext cx="24193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ухня игровая &quot;МОДЕРН&quot; ЦВЕТНАЯ или БУК : Игровая мебель детская : Светлояр - мебель для детских са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26" y="166255"/>
            <a:ext cx="8628274" cy="6465455"/>
          </a:xfrm>
          <a:prstGeom prst="rect">
            <a:avLst/>
          </a:prstGeom>
          <a:noFill/>
        </p:spPr>
      </p:pic>
      <p:pic>
        <p:nvPicPr>
          <p:cNvPr id="1028" name="Picture 4" descr="Кастрюля Interos Мохито 3033 3.1 - Кастрюли Interos"/>
          <p:cNvPicPr>
            <a:picLocks noChangeAspect="1" noChangeArrowheads="1"/>
          </p:cNvPicPr>
          <p:nvPr/>
        </p:nvPicPr>
        <p:blipFill>
          <a:blip r:embed="rId3" cstate="print"/>
          <a:srcRect l="13124" t="12680" r="12604" b="17238"/>
          <a:stretch>
            <a:fillRect/>
          </a:stretch>
        </p:blipFill>
        <p:spPr bwMode="auto">
          <a:xfrm>
            <a:off x="5892800" y="2567710"/>
            <a:ext cx="1368000" cy="98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Russian fairy tale &quot;Teremok&quot;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5850" y="0"/>
            <a:ext cx="5318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Счет до 10. Плакат С помощью этого плаката ребенок сможет освоить счет до 10. Изображения знакомых каждому малышу предметов и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484" y="0"/>
            <a:ext cx="5007760" cy="683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C:\Documents and Settings\GPGM1\Рабочий стол\Для Пети\Теремок\Russian fairy tale Teremok_ Page 5.fil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819" y="25160"/>
            <a:ext cx="5309084" cy="683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Жизненно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46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Documents and Settings\GPGM1\Рабочий стол\Для Пети\Теремок\Russian fairy tale Teremok_ Page 7.fil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867" y="0"/>
            <a:ext cx="5338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Группа 6 &quot;Солнышко&quot; Возрастная катег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163" y="1"/>
            <a:ext cx="1444100" cy="135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Березовая роща красивое фото на рабочий стол и картинки. - 24 May 2013 - Blog - B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41" y="1592827"/>
            <a:ext cx="1968192" cy="318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Награды, медали, кубки и прочее - Давайте знакомиться. - Форум для мам и пап Полта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0220" y="5153024"/>
            <a:ext cx="1905000" cy="1704976"/>
          </a:xfrm>
          <a:prstGeom prst="rect">
            <a:avLst/>
          </a:prstGeom>
          <a:noFill/>
        </p:spPr>
      </p:pic>
      <p:pic>
        <p:nvPicPr>
          <p:cNvPr id="36872" name="Picture 8" descr="MobilDre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1593" y="2128982"/>
            <a:ext cx="2033044" cy="30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из палочек Открытый клас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8994" y="1509858"/>
            <a:ext cx="2698389" cy="359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Documents and Settings\GPGM1\Рабочий стол\Для Пети\Теремок\Russian fairy tale Teremok_ Page 9.fil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816" y="0"/>
            <a:ext cx="5525174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ппликации из геометрических фигур Играем и развиваемс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005" y="571500"/>
            <a:ext cx="831819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2314_slide4444">
  <a:themeElements>
    <a:clrScheme name="Default Design 1">
      <a:dk1>
        <a:srgbClr val="000000"/>
      </a:dk1>
      <a:lt1>
        <a:srgbClr val="C0DDBE"/>
      </a:lt1>
      <a:dk2>
        <a:srgbClr val="000000"/>
      </a:dk2>
      <a:lt2>
        <a:srgbClr val="B2B2B2"/>
      </a:lt2>
      <a:accent1>
        <a:srgbClr val="D5FFD1"/>
      </a:accent1>
      <a:accent2>
        <a:srgbClr val="15FF05"/>
      </a:accent2>
      <a:accent3>
        <a:srgbClr val="DCEBDB"/>
      </a:accent3>
      <a:accent4>
        <a:srgbClr val="000000"/>
      </a:accent4>
      <a:accent5>
        <a:srgbClr val="E7FFE5"/>
      </a:accent5>
      <a:accent6>
        <a:srgbClr val="12E704"/>
      </a:accent6>
      <a:hlink>
        <a:srgbClr val="077500"/>
      </a:hlink>
      <a:folHlink>
        <a:srgbClr val="2158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DCEBDB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DCEBDB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DCEBDB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DCEBDB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FFFFFF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ind_2314_slide4444</Template>
  <TotalTime>465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ind_2314_slide4444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lastModifiedBy>Наталья</cp:lastModifiedBy>
  <cp:revision>52</cp:revision>
  <dcterms:created xsi:type="dcterms:W3CDTF">2013-05-17T09:30:09Z</dcterms:created>
  <dcterms:modified xsi:type="dcterms:W3CDTF">2015-02-23T17:26:57Z</dcterms:modified>
</cp:coreProperties>
</file>