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34" y="495769"/>
            <a:ext cx="2933946" cy="2339752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08" y="651477"/>
            <a:ext cx="2904864" cy="2184044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48" y="5252932"/>
            <a:ext cx="4702832" cy="3527124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88" y="3005218"/>
            <a:ext cx="2996952" cy="2247714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0252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332655"/>
            <a:ext cx="3360373" cy="2520280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23" y="1835696"/>
            <a:ext cx="3456384" cy="2592288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4" y="3229177"/>
            <a:ext cx="3196817" cy="2397613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5" y="6084168"/>
            <a:ext cx="3260981" cy="24457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48" y="5004048"/>
            <a:ext cx="2831233" cy="2736304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802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</cp:revision>
  <dcterms:created xsi:type="dcterms:W3CDTF">2015-10-04T09:04:12Z</dcterms:created>
  <dcterms:modified xsi:type="dcterms:W3CDTF">2015-10-04T09:14:36Z</dcterms:modified>
</cp:coreProperties>
</file>