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2" r:id="rId4"/>
    <p:sldId id="271" r:id="rId5"/>
    <p:sldId id="258" r:id="rId6"/>
    <p:sldId id="260" r:id="rId7"/>
    <p:sldId id="264" r:id="rId8"/>
    <p:sldId id="270" r:id="rId9"/>
    <p:sldId id="273" r:id="rId10"/>
    <p:sldId id="267" r:id="rId11"/>
    <p:sldId id="261" r:id="rId12"/>
    <p:sldId id="265" r:id="rId13"/>
    <p:sldId id="268" r:id="rId14"/>
    <p:sldId id="263" r:id="rId15"/>
    <p:sldId id="259" r:id="rId16"/>
    <p:sldId id="266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737" autoAdjust="0"/>
  </p:normalViewPr>
  <p:slideViewPr>
    <p:cSldViewPr>
      <p:cViewPr>
        <p:scale>
          <a:sx n="57" d="100"/>
          <a:sy n="57" d="100"/>
        </p:scale>
        <p:origin x="-174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3000">
    <p:zo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40;&#1083;&#1105;&#1085;&#1072;\&#1052;&#1091;&#1079;&#1099;&#1082;&#1072;%20&#1076;&#1083;&#1103;%20&#1089;&#1072;&#1076;&#1080;&#1082;&#1072;\mamino_serdc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ёна\Desktop\ФотоМАМЫ\20131126_212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pic>
        <p:nvPicPr>
          <p:cNvPr id="3" name="mamino_serd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ёна\Desktop\ФотоМАМЫ\P8043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00"/>
            <a:ext cx="9144000" cy="115235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ёна\Desktop\ФотоМАМЫ\P515229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-762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ёна\Desktop\ФотоМАМЫ\IMG_56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2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ёна\Desktop\ФотоМАМЫ\SDC123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а\Desktop\ФотоМАМЫ\DSC066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\Desktop\ФотоМАМЫ\20131126_212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ёна\Desktop\ФотоМАМЫ\P5152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5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ёна\Desktop\ФотоМАМЫ\IMG_45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lm4.meta.ua/pic/0/22/197/YvdU6oi26e.jpg?&amp;srd=dlm2.meta.u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64" y="0"/>
            <a:ext cx="91318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ёна\Desktop\ФотоМАМЫ\разное 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ёна\Desktop\ФотоМАМЫ\IMG_7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87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ёна\Desktop\ФотоМАМЫ\DSCF23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2"/>
            <a:ext cx="9144000" cy="6853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ёна\Desktop\ФотоМАМЫ\IMG_7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ёна\Desktop\ФотоМАМЫ\DSC00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ёна\Desktop\ФотоМАМЫ\DSCN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ёна\Desktop\ФотоМАМЫ\фото семь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85800"/>
            <a:ext cx="9220787" cy="138683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ёна\Desktop\ФотоМАМЫ\IMG_24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PresentationFormat>Экран (4:3)</PresentationFormat>
  <Paragraphs>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24</cp:revision>
  <dcterms:created xsi:type="dcterms:W3CDTF">2013-11-27T14:55:11Z</dcterms:created>
  <dcterms:modified xsi:type="dcterms:W3CDTF">2015-10-10T06:56:33Z</dcterms:modified>
</cp:coreProperties>
</file>