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B31F-116F-4124-BFA0-FA0607B3EE75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96E4F-5571-47E7-8F8E-0000B776D2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51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F96E4F-5571-47E7-8F8E-0000B776D20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22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3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30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29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33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3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1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6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239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61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05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26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F55C-D3F5-4730-9D9F-95B19BC999B1}" type="datetimeFigureOut">
              <a:rPr lang="ru-RU" smtClean="0"/>
              <a:t>20.09.2015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8D916-BFEB-4E6F-BB94-2165F1E8F5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mp3"/><Relationship Id="rId7" Type="http://schemas.microsoft.com/office/2007/relationships/hdphoto" Target="../media/hdphoto1.wdp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24220" y="0"/>
            <a:ext cx="9268219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176" y="116631"/>
            <a:ext cx="3551521" cy="35515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7829" y="1352332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</a:t>
            </a:r>
            <a:endParaRPr lang="ru-RU" sz="5400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04248" y="3494971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135594" y="2972512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9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666709" y="1892392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100392" y="1352332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553744" y="3692268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10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067181" y="548680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0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331640" y="3152208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04800" y="2612148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100642" y="1892392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24525" y="521359"/>
            <a:ext cx="827584" cy="10801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7</a:t>
            </a:r>
          </a:p>
        </p:txBody>
      </p:sp>
      <p:pic>
        <p:nvPicPr>
          <p:cNvPr id="15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34400" y="68141"/>
            <a:ext cx="609600" cy="609600"/>
          </a:xfrm>
          <a:prstGeom prst="rect">
            <a:avLst/>
          </a:prstGeom>
        </p:spPr>
      </p:pic>
      <p:pic>
        <p:nvPicPr>
          <p:cNvPr id="2" name="колокольчик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992" y="1166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63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6 L -0.76684 0.698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51" y="3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05885 0.6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55695 0.268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47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0.04392 0.544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" y="2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L -0.53351 0.5916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84" y="2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0.40573 0.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21129 0.5233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2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4549 0.75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4" y="3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5691 0.3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55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96296E-6 L -0.08056 0.3974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1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40555 0.27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78" y="1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3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0"/>
            <a:ext cx="9221300" cy="6858000"/>
          </a:xfrm>
          <a:prstGeom prst="rect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4210933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64088" y="5691701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7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89101" y="508845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8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76256" y="5683255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F5125"/>
                </a:solidFill>
              </a:rPr>
              <a:t>9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680415" y="5112701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10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508845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4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938237" y="5688547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5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51501" y="508518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6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50571" y="564615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F5125"/>
                </a:solidFill>
              </a:rPr>
              <a:t>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602307" y="5117093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2</a:t>
            </a:r>
            <a:endParaRPr lang="ru-RU" sz="4400" b="1" dirty="0">
              <a:solidFill>
                <a:srgbClr val="0F5125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27584" y="5688547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0F5125"/>
                </a:solidFill>
              </a:rPr>
              <a:t>1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07504" y="5112064"/>
            <a:ext cx="864096" cy="1008112"/>
          </a:xfrm>
          <a:prstGeom prst="rect">
            <a:avLst/>
          </a:prstGeom>
          <a:solidFill>
            <a:schemeClr val="bg1"/>
          </a:solidFill>
          <a:ln>
            <a:solidFill>
              <a:srgbClr val="0F51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F5125"/>
                </a:solidFill>
              </a:rPr>
              <a:t>0</a:t>
            </a:r>
            <a:endParaRPr lang="ru-RU" sz="4400" b="1" dirty="0">
              <a:solidFill>
                <a:srgbClr val="0F5125"/>
              </a:solidFill>
            </a:endParaRPr>
          </a:p>
        </p:txBody>
      </p:sp>
      <p:pic>
        <p:nvPicPr>
          <p:cNvPr id="6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4400" y="681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1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23</Words>
  <Application>Microsoft Office PowerPoint</Application>
  <PresentationFormat>Экран (4:3)</PresentationFormat>
  <Paragraphs>23</Paragraphs>
  <Slides>2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</dc:creator>
  <cp:lastModifiedBy>Vladimir</cp:lastModifiedBy>
  <cp:revision>13</cp:revision>
  <dcterms:created xsi:type="dcterms:W3CDTF">2015-09-20T16:35:01Z</dcterms:created>
  <dcterms:modified xsi:type="dcterms:W3CDTF">2015-09-20T18:56:19Z</dcterms:modified>
</cp:coreProperties>
</file>